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纪 沛然" userId="26298450a0d9fc80" providerId="LiveId" clId="{33362460-2386-46BE-ADA0-FA5F16AC9ACF}"/>
    <pc:docChg chg="undo redo custSel addSld delSld modSld sldOrd">
      <pc:chgData name="纪 沛然" userId="26298450a0d9fc80" providerId="LiveId" clId="{33362460-2386-46BE-ADA0-FA5F16AC9ACF}" dt="2018-04-17T19:59:04.073" v="2310" actId="26606"/>
      <pc:docMkLst>
        <pc:docMk/>
      </pc:docMkLst>
      <pc:sldChg chg="addSp delSp modSp mod setBg">
        <pc:chgData name="纪 沛然" userId="26298450a0d9fc80" providerId="LiveId" clId="{33362460-2386-46BE-ADA0-FA5F16AC9ACF}" dt="2018-04-17T19:59:04.073" v="2310" actId="26606"/>
        <pc:sldMkLst>
          <pc:docMk/>
          <pc:sldMk cId="2518721856" sldId="256"/>
        </pc:sldMkLst>
        <pc:spChg chg="mod">
          <ac:chgData name="纪 沛然" userId="26298450a0d9fc80" providerId="LiveId" clId="{33362460-2386-46BE-ADA0-FA5F16AC9ACF}" dt="2018-04-17T19:59:04.073" v="2310" actId="26606"/>
          <ac:spMkLst>
            <pc:docMk/>
            <pc:sldMk cId="2518721856" sldId="256"/>
            <ac:spMk id="2" creationId="{7FCD1D5D-030C-4ED0-A79A-3D578659DE00}"/>
          </ac:spMkLst>
        </pc:spChg>
        <pc:spChg chg="mod">
          <ac:chgData name="纪 沛然" userId="26298450a0d9fc80" providerId="LiveId" clId="{33362460-2386-46BE-ADA0-FA5F16AC9ACF}" dt="2018-04-17T19:59:04.073" v="2310" actId="26606"/>
          <ac:spMkLst>
            <pc:docMk/>
            <pc:sldMk cId="2518721856" sldId="256"/>
            <ac:spMk id="3" creationId="{4B84D944-9888-48FE-AC3F-571B4A3DFC3A}"/>
          </ac:spMkLst>
        </pc:spChg>
        <pc:spChg chg="add">
          <ac:chgData name="纪 沛然" userId="26298450a0d9fc80" providerId="LiveId" clId="{33362460-2386-46BE-ADA0-FA5F16AC9ACF}" dt="2018-04-17T19:59:04.073" v="2310" actId="26606"/>
          <ac:spMkLst>
            <pc:docMk/>
            <pc:sldMk cId="2518721856" sldId="256"/>
            <ac:spMk id="6" creationId="{06F0BB8C-8C08-44AD-9EBB-B43BE66A5B36}"/>
          </ac:spMkLst>
        </pc:spChg>
        <pc:spChg chg="add del">
          <ac:chgData name="纪 沛然" userId="26298450a0d9fc80" providerId="LiveId" clId="{33362460-2386-46BE-ADA0-FA5F16AC9ACF}" dt="2018-04-17T19:55:31.323" v="2282" actId="26606"/>
          <ac:spMkLst>
            <pc:docMk/>
            <pc:sldMk cId="2518721856" sldId="256"/>
            <ac:spMk id="9" creationId="{06F0BB8C-8C08-44AD-9EBB-B43BE66A5B36}"/>
          </ac:spMkLst>
        </pc:spChg>
        <pc:picChg chg="mod ord">
          <ac:chgData name="纪 沛然" userId="26298450a0d9fc80" providerId="LiveId" clId="{33362460-2386-46BE-ADA0-FA5F16AC9ACF}" dt="2018-04-17T19:59:04.073" v="2310" actId="26606"/>
          <ac:picMkLst>
            <pc:docMk/>
            <pc:sldMk cId="2518721856" sldId="256"/>
            <ac:picMk id="4" creationId="{A1DF73AB-9812-4029-85AB-6DC0A4AC74EE}"/>
          </ac:picMkLst>
        </pc:picChg>
      </pc:sldChg>
      <pc:sldChg chg="addSp delSp modSp mod setBg">
        <pc:chgData name="纪 沛然" userId="26298450a0d9fc80" providerId="LiveId" clId="{33362460-2386-46BE-ADA0-FA5F16AC9ACF}" dt="2018-04-17T19:58:54.842" v="2309" actId="26606"/>
        <pc:sldMkLst>
          <pc:docMk/>
          <pc:sldMk cId="1073794740" sldId="257"/>
        </pc:sldMkLst>
        <pc:spChg chg="mod">
          <ac:chgData name="纪 沛然" userId="26298450a0d9fc80" providerId="LiveId" clId="{33362460-2386-46BE-ADA0-FA5F16AC9ACF}" dt="2018-04-17T19:58:54.842" v="2309" actId="26606"/>
          <ac:spMkLst>
            <pc:docMk/>
            <pc:sldMk cId="1073794740" sldId="257"/>
            <ac:spMk id="2" creationId="{15D29F79-D468-4D39-83F3-185C01F96D69}"/>
          </ac:spMkLst>
        </pc:spChg>
        <pc:spChg chg="del mod">
          <ac:chgData name="纪 沛然" userId="26298450a0d9fc80" providerId="LiveId" clId="{33362460-2386-46BE-ADA0-FA5F16AC9ACF}" dt="2018-04-17T19:58:54.842" v="2309" actId="26606"/>
          <ac:spMkLst>
            <pc:docMk/>
            <pc:sldMk cId="1073794740" sldId="257"/>
            <ac:spMk id="7" creationId="{F1DB8F67-F065-40CC-9D66-D7A3F00E4333}"/>
          </ac:spMkLst>
        </pc:spChg>
        <pc:graphicFrameChg chg="add">
          <ac:chgData name="纪 沛然" userId="26298450a0d9fc80" providerId="LiveId" clId="{33362460-2386-46BE-ADA0-FA5F16AC9ACF}" dt="2018-04-17T19:58:54.842" v="2309" actId="26606"/>
          <ac:graphicFrameMkLst>
            <pc:docMk/>
            <pc:sldMk cId="1073794740" sldId="257"/>
            <ac:graphicFrameMk id="6" creationId="{ADC54B39-6BBF-4F22-AD7B-EF202DFD965B}"/>
          </ac:graphicFrameMkLst>
        </pc:graphicFrameChg>
        <pc:picChg chg="mod ord">
          <ac:chgData name="纪 沛然" userId="26298450a0d9fc80" providerId="LiveId" clId="{33362460-2386-46BE-ADA0-FA5F16AC9ACF}" dt="2018-04-17T19:58:54.842" v="2309" actId="26606"/>
          <ac:picMkLst>
            <pc:docMk/>
            <pc:sldMk cId="1073794740" sldId="257"/>
            <ac:picMk id="4" creationId="{1466A046-9060-4510-8D00-D901E0AB9C5F}"/>
          </ac:picMkLst>
        </pc:picChg>
      </pc:sldChg>
      <pc:sldChg chg="addSp delSp modSp mod setBg">
        <pc:chgData name="纪 沛然" userId="26298450a0d9fc80" providerId="LiveId" clId="{33362460-2386-46BE-ADA0-FA5F16AC9ACF}" dt="2018-04-17T19:58:20.614" v="2305" actId="26606"/>
        <pc:sldMkLst>
          <pc:docMk/>
          <pc:sldMk cId="3420221706" sldId="258"/>
        </pc:sldMkLst>
        <pc:spChg chg="mod">
          <ac:chgData name="纪 沛然" userId="26298450a0d9fc80" providerId="LiveId" clId="{33362460-2386-46BE-ADA0-FA5F16AC9ACF}" dt="2018-04-17T19:58:20.614" v="2305" actId="26606"/>
          <ac:spMkLst>
            <pc:docMk/>
            <pc:sldMk cId="3420221706" sldId="258"/>
            <ac:spMk id="2" creationId="{5099D341-7E18-4ADE-BDDF-E630019C9A01}"/>
          </ac:spMkLst>
        </pc:spChg>
        <pc:spChg chg="del mod">
          <ac:chgData name="纪 沛然" userId="26298450a0d9fc80" providerId="LiveId" clId="{33362460-2386-46BE-ADA0-FA5F16AC9ACF}" dt="2018-04-17T19:58:20.614" v="2305" actId="26606"/>
          <ac:spMkLst>
            <pc:docMk/>
            <pc:sldMk cId="3420221706" sldId="258"/>
            <ac:spMk id="7" creationId="{BDDB2EB3-B734-4787-B4FC-EE9850195F2C}"/>
          </ac:spMkLst>
        </pc:spChg>
        <pc:spChg chg="add">
          <ac:chgData name="纪 沛然" userId="26298450a0d9fc80" providerId="LiveId" clId="{33362460-2386-46BE-ADA0-FA5F16AC9ACF}" dt="2018-04-17T19:58:20.614" v="2305" actId="26606"/>
          <ac:spMkLst>
            <pc:docMk/>
            <pc:sldMk cId="3420221706" sldId="258"/>
            <ac:spMk id="11" creationId="{CB47E54D-C502-461E-8397-6E20A71603A1}"/>
          </ac:spMkLst>
        </pc:spChg>
        <pc:spChg chg="add">
          <ac:chgData name="纪 沛然" userId="26298450a0d9fc80" providerId="LiveId" clId="{33362460-2386-46BE-ADA0-FA5F16AC9ACF}" dt="2018-04-17T19:58:20.614" v="2305" actId="26606"/>
          <ac:spMkLst>
            <pc:docMk/>
            <pc:sldMk cId="3420221706" sldId="258"/>
            <ac:spMk id="13" creationId="{5A816EEA-C74C-4297-9F06-02600C12AD4A}"/>
          </ac:spMkLst>
        </pc:spChg>
        <pc:graphicFrameChg chg="add">
          <ac:chgData name="纪 沛然" userId="26298450a0d9fc80" providerId="LiveId" clId="{33362460-2386-46BE-ADA0-FA5F16AC9ACF}" dt="2018-04-17T19:58:20.614" v="2305" actId="26606"/>
          <ac:graphicFrameMkLst>
            <pc:docMk/>
            <pc:sldMk cId="3420221706" sldId="258"/>
            <ac:graphicFrameMk id="6" creationId="{F1A03DEA-F910-4F8D-B4CC-17EFEB9D62C5}"/>
          </ac:graphicFrameMkLst>
        </pc:graphicFrameChg>
        <pc:picChg chg="mod ord">
          <ac:chgData name="纪 沛然" userId="26298450a0d9fc80" providerId="LiveId" clId="{33362460-2386-46BE-ADA0-FA5F16AC9ACF}" dt="2018-04-17T19:58:20.614" v="2305" actId="26606"/>
          <ac:picMkLst>
            <pc:docMk/>
            <pc:sldMk cId="3420221706" sldId="258"/>
            <ac:picMk id="4" creationId="{3AC27A37-0F1A-46E2-AC4B-F2F32959B31E}"/>
          </ac:picMkLst>
        </pc:picChg>
      </pc:sldChg>
      <pc:sldChg chg="addSp delSp modSp mod setBg setClrOvrMap">
        <pc:chgData name="纪 沛然" userId="26298450a0d9fc80" providerId="LiveId" clId="{33362460-2386-46BE-ADA0-FA5F16AC9ACF}" dt="2018-04-17T19:58:44.253" v="2308" actId="26606"/>
        <pc:sldMkLst>
          <pc:docMk/>
          <pc:sldMk cId="2456141666" sldId="260"/>
        </pc:sldMkLst>
        <pc:spChg chg="mod">
          <ac:chgData name="纪 沛然" userId="26298450a0d9fc80" providerId="LiveId" clId="{33362460-2386-46BE-ADA0-FA5F16AC9ACF}" dt="2018-04-17T19:58:44.253" v="2308" actId="26606"/>
          <ac:spMkLst>
            <pc:docMk/>
            <pc:sldMk cId="2456141666" sldId="260"/>
            <ac:spMk id="2" creationId="{3E1D7447-EFE2-420B-B238-806E8DF4FE9F}"/>
          </ac:spMkLst>
        </pc:spChg>
        <pc:spChg chg="add del">
          <ac:chgData name="纪 沛然" userId="26298450a0d9fc80" providerId="LiveId" clId="{33362460-2386-46BE-ADA0-FA5F16AC9ACF}" dt="2018-04-17T19:58:02.150" v="2301" actId="26606"/>
          <ac:spMkLst>
            <pc:docMk/>
            <pc:sldMk cId="2456141666" sldId="260"/>
            <ac:spMk id="9" creationId="{8B996A54-0CDD-4A46-B3D2-02F43219A757}"/>
          </ac:spMkLst>
        </pc:spChg>
        <pc:spChg chg="add del">
          <ac:chgData name="纪 沛然" userId="26298450a0d9fc80" providerId="LiveId" clId="{33362460-2386-46BE-ADA0-FA5F16AC9ACF}" dt="2018-04-17T19:58:02.150" v="2301" actId="26606"/>
          <ac:spMkLst>
            <pc:docMk/>
            <pc:sldMk cId="2456141666" sldId="260"/>
            <ac:spMk id="11" creationId="{06F0BB8C-8C08-44AD-9EBB-B43BE66A5B36}"/>
          </ac:spMkLst>
        </pc:spChg>
        <pc:spChg chg="add del">
          <ac:chgData name="纪 沛然" userId="26298450a0d9fc80" providerId="LiveId" clId="{33362460-2386-46BE-ADA0-FA5F16AC9ACF}" dt="2018-04-17T19:58:05.255" v="2303" actId="26606"/>
          <ac:spMkLst>
            <pc:docMk/>
            <pc:sldMk cId="2456141666" sldId="260"/>
            <ac:spMk id="13" creationId="{4D9AEA4E-17C5-4819-9423-63A8CA392B88}"/>
          </ac:spMkLst>
        </pc:spChg>
        <pc:spChg chg="add del">
          <ac:chgData name="纪 沛然" userId="26298450a0d9fc80" providerId="LiveId" clId="{33362460-2386-46BE-ADA0-FA5F16AC9ACF}" dt="2018-04-17T19:58:05.255" v="2303" actId="26606"/>
          <ac:spMkLst>
            <pc:docMk/>
            <pc:sldMk cId="2456141666" sldId="260"/>
            <ac:spMk id="14" creationId="{1F4F8940-B1DD-45FA-A352-606F44F93FE0}"/>
          </ac:spMkLst>
        </pc:spChg>
        <pc:spChg chg="add del">
          <ac:chgData name="纪 沛然" userId="26298450a0d9fc80" providerId="LiveId" clId="{33362460-2386-46BE-ADA0-FA5F16AC9ACF}" dt="2018-04-17T19:58:44.253" v="2308" actId="26606"/>
          <ac:spMkLst>
            <pc:docMk/>
            <pc:sldMk cId="2456141666" sldId="260"/>
            <ac:spMk id="16" creationId="{8B996A54-0CDD-4A46-B3D2-02F43219A757}"/>
          </ac:spMkLst>
        </pc:spChg>
        <pc:spChg chg="add del">
          <ac:chgData name="纪 沛然" userId="26298450a0d9fc80" providerId="LiveId" clId="{33362460-2386-46BE-ADA0-FA5F16AC9ACF}" dt="2018-04-17T19:58:44.253" v="2308" actId="26606"/>
          <ac:spMkLst>
            <pc:docMk/>
            <pc:sldMk cId="2456141666" sldId="260"/>
            <ac:spMk id="17" creationId="{06F0BB8C-8C08-44AD-9EBB-B43BE66A5B36}"/>
          </ac:spMkLst>
        </pc:spChg>
        <pc:spChg chg="add del">
          <ac:chgData name="纪 沛然" userId="26298450a0d9fc80" providerId="LiveId" clId="{33362460-2386-46BE-ADA0-FA5F16AC9ACF}" dt="2018-04-17T19:58:44.198" v="2307" actId="26606"/>
          <ac:spMkLst>
            <pc:docMk/>
            <pc:sldMk cId="2456141666" sldId="260"/>
            <ac:spMk id="24" creationId="{CB47E54D-C502-461E-8397-6E20A71603A1}"/>
          </ac:spMkLst>
        </pc:spChg>
        <pc:spChg chg="add del">
          <ac:chgData name="纪 沛然" userId="26298450a0d9fc80" providerId="LiveId" clId="{33362460-2386-46BE-ADA0-FA5F16AC9ACF}" dt="2018-04-17T19:58:44.198" v="2307" actId="26606"/>
          <ac:spMkLst>
            <pc:docMk/>
            <pc:sldMk cId="2456141666" sldId="260"/>
            <ac:spMk id="26" creationId="{5A816EEA-C74C-4297-9F06-02600C12AD4A}"/>
          </ac:spMkLst>
        </pc:spChg>
        <pc:spChg chg="add">
          <ac:chgData name="纪 沛然" userId="26298450a0d9fc80" providerId="LiveId" clId="{33362460-2386-46BE-ADA0-FA5F16AC9ACF}" dt="2018-04-17T19:58:44.253" v="2308" actId="26606"/>
          <ac:spMkLst>
            <pc:docMk/>
            <pc:sldMk cId="2456141666" sldId="260"/>
            <ac:spMk id="28" creationId="{CB47E54D-C502-461E-8397-6E20A71603A1}"/>
          </ac:spMkLst>
        </pc:spChg>
        <pc:spChg chg="add">
          <ac:chgData name="纪 沛然" userId="26298450a0d9fc80" providerId="LiveId" clId="{33362460-2386-46BE-ADA0-FA5F16AC9ACF}" dt="2018-04-17T19:58:44.253" v="2308" actId="26606"/>
          <ac:spMkLst>
            <pc:docMk/>
            <pc:sldMk cId="2456141666" sldId="260"/>
            <ac:spMk id="29" creationId="{5A816EEA-C74C-4297-9F06-02600C12AD4A}"/>
          </ac:spMkLst>
        </pc:spChg>
        <pc:spChg chg="add del mod">
          <ac:chgData name="纪 沛然" userId="26298450a0d9fc80" providerId="LiveId" clId="{33362460-2386-46BE-ADA0-FA5F16AC9ACF}" dt="2018-04-17T19:58:44.253" v="2308" actId="26606"/>
          <ac:spMkLst>
            <pc:docMk/>
            <pc:sldMk cId="2456141666" sldId="260"/>
            <ac:spMk id="31" creationId="{AA5900F5-B429-43C2-A255-8F0FA23BE23A}"/>
          </ac:spMkLst>
        </pc:spChg>
        <pc:graphicFrameChg chg="add del">
          <ac:chgData name="纪 沛然" userId="26298450a0d9fc80" providerId="LiveId" clId="{33362460-2386-46BE-ADA0-FA5F16AC9ACF}" dt="2018-04-17T19:58:44.198" v="2307" actId="26606"/>
          <ac:graphicFrameMkLst>
            <pc:docMk/>
            <pc:sldMk cId="2456141666" sldId="260"/>
            <ac:graphicFrameMk id="19" creationId="{92B264E5-7E01-4BAC-A1DA-8CAA9FB30756}"/>
          </ac:graphicFrameMkLst>
        </pc:graphicFrameChg>
        <pc:graphicFrameChg chg="add">
          <ac:chgData name="纪 沛然" userId="26298450a0d9fc80" providerId="LiveId" clId="{33362460-2386-46BE-ADA0-FA5F16AC9ACF}" dt="2018-04-17T19:58:44.253" v="2308" actId="26606"/>
          <ac:graphicFrameMkLst>
            <pc:docMk/>
            <pc:sldMk cId="2456141666" sldId="260"/>
            <ac:graphicFrameMk id="30" creationId="{B6423DB2-CFA5-4E79-AD9E-7926E4486BA9}"/>
          </ac:graphicFrameMkLst>
        </pc:graphicFrameChg>
        <pc:picChg chg="mod ord">
          <ac:chgData name="纪 沛然" userId="26298450a0d9fc80" providerId="LiveId" clId="{33362460-2386-46BE-ADA0-FA5F16AC9ACF}" dt="2018-04-17T19:58:05.259" v="2304" actId="26606"/>
          <ac:picMkLst>
            <pc:docMk/>
            <pc:sldMk cId="2456141666" sldId="260"/>
            <ac:picMk id="4" creationId="{A71FEC70-FF99-4B24-8153-1720D4F4598D}"/>
          </ac:picMkLst>
        </pc:picChg>
      </pc:sldChg>
      <pc:sldChg chg="modSp">
        <pc:chgData name="纪 沛然" userId="26298450a0d9fc80" providerId="LiveId" clId="{33362460-2386-46BE-ADA0-FA5F16AC9ACF}" dt="2018-04-17T19:52:59.279" v="2242" actId="1076"/>
        <pc:sldMkLst>
          <pc:docMk/>
          <pc:sldMk cId="3964606748" sldId="261"/>
        </pc:sldMkLst>
        <pc:spChg chg="mod">
          <ac:chgData name="纪 沛然" userId="26298450a0d9fc80" providerId="LiveId" clId="{33362460-2386-46BE-ADA0-FA5F16AC9ACF}" dt="2018-04-17T19:07:43.452" v="679" actId="20577"/>
          <ac:spMkLst>
            <pc:docMk/>
            <pc:sldMk cId="3964606748" sldId="261"/>
            <ac:spMk id="2" creationId="{3AD46A95-E967-43D7-B243-3DC5440EAEEF}"/>
          </ac:spMkLst>
        </pc:spChg>
        <pc:picChg chg="mod">
          <ac:chgData name="纪 沛然" userId="26298450a0d9fc80" providerId="LiveId" clId="{33362460-2386-46BE-ADA0-FA5F16AC9ACF}" dt="2018-04-17T19:52:59.279" v="2242" actId="1076"/>
          <ac:picMkLst>
            <pc:docMk/>
            <pc:sldMk cId="3964606748" sldId="261"/>
            <ac:picMk id="6" creationId="{88DCB584-312B-4F8C-8EA5-CF3CD224AF67}"/>
          </ac:picMkLst>
        </pc:picChg>
      </pc:sldChg>
      <pc:sldChg chg="modSp">
        <pc:chgData name="纪 沛然" userId="26298450a0d9fc80" providerId="LiveId" clId="{33362460-2386-46BE-ADA0-FA5F16AC9ACF}" dt="2018-04-17T19:53:26.843" v="2251" actId="1076"/>
        <pc:sldMkLst>
          <pc:docMk/>
          <pc:sldMk cId="3666511017" sldId="262"/>
        </pc:sldMkLst>
        <pc:spChg chg="mod">
          <ac:chgData name="纪 沛然" userId="26298450a0d9fc80" providerId="LiveId" clId="{33362460-2386-46BE-ADA0-FA5F16AC9ACF}" dt="2018-04-17T19:07:27.339" v="647"/>
          <ac:spMkLst>
            <pc:docMk/>
            <pc:sldMk cId="3666511017" sldId="262"/>
            <ac:spMk id="2" creationId="{6203DF78-E4AE-4CC9-9AB2-D7E0268A4BA7}"/>
          </ac:spMkLst>
        </pc:spChg>
        <pc:picChg chg="mod">
          <ac:chgData name="纪 沛然" userId="26298450a0d9fc80" providerId="LiveId" clId="{33362460-2386-46BE-ADA0-FA5F16AC9ACF}" dt="2018-04-17T19:53:26.843" v="2251" actId="1076"/>
          <ac:picMkLst>
            <pc:docMk/>
            <pc:sldMk cId="3666511017" sldId="262"/>
            <ac:picMk id="4" creationId="{4015A6B2-C98F-4F12-8B9E-37EBA31EA058}"/>
          </ac:picMkLst>
        </pc:picChg>
        <pc:picChg chg="mod">
          <ac:chgData name="纪 沛然" userId="26298450a0d9fc80" providerId="LiveId" clId="{33362460-2386-46BE-ADA0-FA5F16AC9ACF}" dt="2018-04-17T19:53:10.604" v="2249" actId="1076"/>
          <ac:picMkLst>
            <pc:docMk/>
            <pc:sldMk cId="3666511017" sldId="262"/>
            <ac:picMk id="5" creationId="{451A1B88-AA9F-44AF-BE89-56C846AD0278}"/>
          </ac:picMkLst>
        </pc:picChg>
      </pc:sldChg>
      <pc:sldChg chg="addSp delSp modSp del">
        <pc:chgData name="纪 沛然" userId="26298450a0d9fc80" providerId="LiveId" clId="{33362460-2386-46BE-ADA0-FA5F16AC9ACF}" dt="2018-04-17T19:02:40.604" v="365" actId="2696"/>
        <pc:sldMkLst>
          <pc:docMk/>
          <pc:sldMk cId="2022275385" sldId="263"/>
        </pc:sldMkLst>
        <pc:spChg chg="del">
          <ac:chgData name="纪 沛然" userId="26298450a0d9fc80" providerId="LiveId" clId="{33362460-2386-46BE-ADA0-FA5F16AC9ACF}" dt="2018-04-17T18:48:25.514" v="72" actId="931"/>
          <ac:spMkLst>
            <pc:docMk/>
            <pc:sldMk cId="2022275385" sldId="263"/>
            <ac:spMk id="3" creationId="{8D60B13F-4B89-4F0F-8653-FDA46019689D}"/>
          </ac:spMkLst>
        </pc:spChg>
        <pc:picChg chg="add mod">
          <ac:chgData name="纪 沛然" userId="26298450a0d9fc80" providerId="LiveId" clId="{33362460-2386-46BE-ADA0-FA5F16AC9ACF}" dt="2018-04-17T18:48:25.514" v="72" actId="931"/>
          <ac:picMkLst>
            <pc:docMk/>
            <pc:sldMk cId="2022275385" sldId="263"/>
            <ac:picMk id="5" creationId="{67C7498B-BC36-4777-B2FA-CEDF72ABBD80}"/>
          </ac:picMkLst>
        </pc:picChg>
      </pc:sldChg>
      <pc:sldChg chg="addSp delSp modSp mod setBg">
        <pc:chgData name="纪 沛然" userId="26298450a0d9fc80" providerId="LiveId" clId="{33362460-2386-46BE-ADA0-FA5F16AC9ACF}" dt="2018-04-17T19:55:58.023" v="2285" actId="26606"/>
        <pc:sldMkLst>
          <pc:docMk/>
          <pc:sldMk cId="4226134979" sldId="264"/>
        </pc:sldMkLst>
        <pc:spChg chg="mod ord">
          <ac:chgData name="纪 沛然" userId="26298450a0d9fc80" providerId="LiveId" clId="{33362460-2386-46BE-ADA0-FA5F16AC9ACF}" dt="2018-04-17T19:55:58.023" v="2285" actId="26606"/>
          <ac:spMkLst>
            <pc:docMk/>
            <pc:sldMk cId="4226134979" sldId="264"/>
            <ac:spMk id="2" creationId="{3E1D7447-EFE2-420B-B238-806E8DF4FE9F}"/>
          </ac:spMkLst>
        </pc:spChg>
        <pc:spChg chg="mod">
          <ac:chgData name="纪 沛然" userId="26298450a0d9fc80" providerId="LiveId" clId="{33362460-2386-46BE-ADA0-FA5F16AC9ACF}" dt="2018-04-17T19:55:58.023" v="2285" actId="26606"/>
          <ac:spMkLst>
            <pc:docMk/>
            <pc:sldMk cId="4226134979" sldId="264"/>
            <ac:spMk id="10" creationId="{427A1974-08BD-4B2E-99B6-EA65BCDAFB41}"/>
          </ac:spMkLst>
        </pc:spChg>
        <pc:spChg chg="add">
          <ac:chgData name="纪 沛然" userId="26298450a0d9fc80" providerId="LiveId" clId="{33362460-2386-46BE-ADA0-FA5F16AC9ACF}" dt="2018-04-17T19:55:58.023" v="2285" actId="26606"/>
          <ac:spMkLst>
            <pc:docMk/>
            <pc:sldMk cId="4226134979" sldId="264"/>
            <ac:spMk id="12" creationId="{0460D023-0957-4952-9927-5275809CED1B}"/>
          </ac:spMkLst>
        </pc:spChg>
        <pc:spChg chg="add del">
          <ac:chgData name="纪 沛然" userId="26298450a0d9fc80" providerId="LiveId" clId="{33362460-2386-46BE-ADA0-FA5F16AC9ACF}" dt="2018-04-17T19:55:55.675" v="2284" actId="26606"/>
          <ac:spMkLst>
            <pc:docMk/>
            <pc:sldMk cId="4226134979" sldId="264"/>
            <ac:spMk id="15" creationId="{3892D4D9-D7AC-488B-8B22-46CABF238AA9}"/>
          </ac:spMkLst>
        </pc:spChg>
        <pc:spChg chg="add">
          <ac:chgData name="纪 沛然" userId="26298450a0d9fc80" providerId="LiveId" clId="{33362460-2386-46BE-ADA0-FA5F16AC9ACF}" dt="2018-04-17T19:55:58.023" v="2285" actId="26606"/>
          <ac:spMkLst>
            <pc:docMk/>
            <pc:sldMk cId="4226134979" sldId="264"/>
            <ac:spMk id="17" creationId="{E14BA29C-00B3-4CA2-AD05-D68148636664}"/>
          </ac:spMkLst>
        </pc:spChg>
        <pc:picChg chg="mod ord">
          <ac:chgData name="纪 沛然" userId="26298450a0d9fc80" providerId="LiveId" clId="{33362460-2386-46BE-ADA0-FA5F16AC9ACF}" dt="2018-04-17T19:55:55.675" v="2284" actId="26606"/>
          <ac:picMkLst>
            <pc:docMk/>
            <pc:sldMk cId="4226134979" sldId="264"/>
            <ac:picMk id="4" creationId="{A71FEC70-FF99-4B24-8153-1720D4F4598D}"/>
          </ac:picMkLst>
        </pc:picChg>
        <pc:picChg chg="mod">
          <ac:chgData name="纪 沛然" userId="26298450a0d9fc80" providerId="LiveId" clId="{33362460-2386-46BE-ADA0-FA5F16AC9ACF}" dt="2018-04-17T19:55:58.023" v="2285" actId="26606"/>
          <ac:picMkLst>
            <pc:docMk/>
            <pc:sldMk cId="4226134979" sldId="264"/>
            <ac:picMk id="7" creationId="{6168921F-A8E3-4B4A-83D2-3AFCEDA256A0}"/>
          </ac:picMkLst>
        </pc:picChg>
        <pc:picChg chg="mod ord">
          <ac:chgData name="纪 沛然" userId="26298450a0d9fc80" providerId="LiveId" clId="{33362460-2386-46BE-ADA0-FA5F16AC9ACF}" dt="2018-04-17T19:55:58.023" v="2285" actId="26606"/>
          <ac:picMkLst>
            <pc:docMk/>
            <pc:sldMk cId="4226134979" sldId="264"/>
            <ac:picMk id="8" creationId="{DF25B0F9-9659-4259-A4BA-CF637ED05871}"/>
          </ac:picMkLst>
        </pc:picChg>
      </pc:sldChg>
      <pc:sldChg chg="addSp delSp modSp add mod setBg">
        <pc:chgData name="纪 沛然" userId="26298450a0d9fc80" providerId="LiveId" clId="{33362460-2386-46BE-ADA0-FA5F16AC9ACF}" dt="2018-04-17T19:57:06.481" v="2296" actId="26606"/>
        <pc:sldMkLst>
          <pc:docMk/>
          <pc:sldMk cId="3660206397" sldId="265"/>
        </pc:sldMkLst>
        <pc:spChg chg="mod ord">
          <ac:chgData name="纪 沛然" userId="26298450a0d9fc80" providerId="LiveId" clId="{33362460-2386-46BE-ADA0-FA5F16AC9ACF}" dt="2018-04-17T19:57:06.481" v="2296" actId="26606"/>
          <ac:spMkLst>
            <pc:docMk/>
            <pc:sldMk cId="3660206397" sldId="265"/>
            <ac:spMk id="2" creationId="{3E1D7447-EFE2-420B-B238-806E8DF4FE9F}"/>
          </ac:spMkLst>
        </pc:spChg>
        <pc:spChg chg="mod ord">
          <ac:chgData name="纪 沛然" userId="26298450a0d9fc80" providerId="LiveId" clId="{33362460-2386-46BE-ADA0-FA5F16AC9ACF}" dt="2018-04-17T19:57:06.481" v="2296" actId="26606"/>
          <ac:spMkLst>
            <pc:docMk/>
            <pc:sldMk cId="3660206397" sldId="265"/>
            <ac:spMk id="10" creationId="{427A1974-08BD-4B2E-99B6-EA65BCDAFB41}"/>
          </ac:spMkLst>
        </pc:spChg>
        <pc:spChg chg="add del mod">
          <ac:chgData name="纪 沛然" userId="26298450a0d9fc80" providerId="LiveId" clId="{33362460-2386-46BE-ADA0-FA5F16AC9ACF}" dt="2018-04-17T18:52:40.936" v="106" actId="478"/>
          <ac:spMkLst>
            <pc:docMk/>
            <pc:sldMk cId="3660206397" sldId="265"/>
            <ac:spMk id="12" creationId="{ED389AC1-E133-4BDF-9751-716DCF1FD0B1}"/>
          </ac:spMkLst>
        </pc:spChg>
        <pc:spChg chg="add">
          <ac:chgData name="纪 沛然" userId="26298450a0d9fc80" providerId="LiveId" clId="{33362460-2386-46BE-ADA0-FA5F16AC9ACF}" dt="2018-04-17T19:57:06.481" v="2296" actId="26606"/>
          <ac:spMkLst>
            <pc:docMk/>
            <pc:sldMk cId="3660206397" sldId="265"/>
            <ac:spMk id="19" creationId="{0460D023-0957-4952-9927-5275809CED1B}"/>
          </ac:spMkLst>
        </pc:spChg>
        <pc:spChg chg="add del">
          <ac:chgData name="纪 沛然" userId="26298450a0d9fc80" providerId="LiveId" clId="{33362460-2386-46BE-ADA0-FA5F16AC9ACF}" dt="2018-04-17T19:56:18.411" v="2287" actId="26606"/>
          <ac:spMkLst>
            <pc:docMk/>
            <pc:sldMk cId="3660206397" sldId="265"/>
            <ac:spMk id="21" creationId="{D2EF6D05-E3C4-41B7-8746-9782FE1FD6A2}"/>
          </ac:spMkLst>
        </pc:spChg>
        <pc:spChg chg="add">
          <ac:chgData name="纪 沛然" userId="26298450a0d9fc80" providerId="LiveId" clId="{33362460-2386-46BE-ADA0-FA5F16AC9ACF}" dt="2018-04-17T19:57:06.481" v="2296" actId="26606"/>
          <ac:spMkLst>
            <pc:docMk/>
            <pc:sldMk cId="3660206397" sldId="265"/>
            <ac:spMk id="22" creationId="{E14BA29C-00B3-4CA2-AD05-D68148636664}"/>
          </ac:spMkLst>
        </pc:spChg>
        <pc:spChg chg="add del">
          <ac:chgData name="纪 沛然" userId="26298450a0d9fc80" providerId="LiveId" clId="{33362460-2386-46BE-ADA0-FA5F16AC9ACF}" dt="2018-04-17T19:56:21.564" v="2289" actId="26606"/>
          <ac:spMkLst>
            <pc:docMk/>
            <pc:sldMk cId="3660206397" sldId="265"/>
            <ac:spMk id="23" creationId="{6384A6A1-1D76-452D-B158-00B067BD188F}"/>
          </ac:spMkLst>
        </pc:spChg>
        <pc:spChg chg="add del">
          <ac:chgData name="纪 沛然" userId="26298450a0d9fc80" providerId="LiveId" clId="{33362460-2386-46BE-ADA0-FA5F16AC9ACF}" dt="2018-04-17T19:56:21.564" v="2289" actId="26606"/>
          <ac:spMkLst>
            <pc:docMk/>
            <pc:sldMk cId="3660206397" sldId="265"/>
            <ac:spMk id="24" creationId="{8D83E6CB-DF74-4884-A854-7F9B9A1B0316}"/>
          </ac:spMkLst>
        </pc:spChg>
        <pc:picChg chg="add del">
          <ac:chgData name="纪 沛然" userId="26298450a0d9fc80" providerId="LiveId" clId="{33362460-2386-46BE-ADA0-FA5F16AC9ACF}" dt="2018-04-17T18:49:45.949" v="96"/>
          <ac:picMkLst>
            <pc:docMk/>
            <pc:sldMk cId="3660206397" sldId="265"/>
            <ac:picMk id="3" creationId="{E37D9C5F-72D7-4BD2-A657-EF5AEE6C756E}"/>
          </ac:picMkLst>
        </pc:picChg>
        <pc:picChg chg="mod ord">
          <ac:chgData name="纪 沛然" userId="26298450a0d9fc80" providerId="LiveId" clId="{33362460-2386-46BE-ADA0-FA5F16AC9ACF}" dt="2018-04-17T19:57:06.481" v="2296" actId="26606"/>
          <ac:picMkLst>
            <pc:docMk/>
            <pc:sldMk cId="3660206397" sldId="265"/>
            <ac:picMk id="4" creationId="{A71FEC70-FF99-4B24-8153-1720D4F4598D}"/>
          </ac:picMkLst>
        </pc:picChg>
        <pc:picChg chg="add del">
          <ac:chgData name="纪 沛然" userId="26298450a0d9fc80" providerId="LiveId" clId="{33362460-2386-46BE-ADA0-FA5F16AC9ACF}" dt="2018-04-17T18:49:53.352" v="99"/>
          <ac:picMkLst>
            <pc:docMk/>
            <pc:sldMk cId="3660206397" sldId="265"/>
            <ac:picMk id="5" creationId="{7A2356C8-EE99-4F28-9121-157B3DA8D494}"/>
          </ac:picMkLst>
        </pc:picChg>
        <pc:picChg chg="del">
          <ac:chgData name="纪 沛然" userId="26298450a0d9fc80" providerId="LiveId" clId="{33362460-2386-46BE-ADA0-FA5F16AC9ACF}" dt="2018-04-17T18:52:36.922" v="105" actId="478"/>
          <ac:picMkLst>
            <pc:docMk/>
            <pc:sldMk cId="3660206397" sldId="265"/>
            <ac:picMk id="7" creationId="{6168921F-A8E3-4B4A-83D2-3AFCEDA256A0}"/>
          </ac:picMkLst>
        </pc:picChg>
        <pc:picChg chg="del">
          <ac:chgData name="纪 沛然" userId="26298450a0d9fc80" providerId="LiveId" clId="{33362460-2386-46BE-ADA0-FA5F16AC9ACF}" dt="2018-04-17T18:49:47.946" v="97" actId="478"/>
          <ac:picMkLst>
            <pc:docMk/>
            <pc:sldMk cId="3660206397" sldId="265"/>
            <ac:picMk id="8" creationId="{DF25B0F9-9659-4259-A4BA-CF637ED05871}"/>
          </ac:picMkLst>
        </pc:picChg>
        <pc:picChg chg="add mod ord">
          <ac:chgData name="纪 沛然" userId="26298450a0d9fc80" providerId="LiveId" clId="{33362460-2386-46BE-ADA0-FA5F16AC9ACF}" dt="2018-04-17T19:57:06.481" v="2296" actId="26606"/>
          <ac:picMkLst>
            <pc:docMk/>
            <pc:sldMk cId="3660206397" sldId="265"/>
            <ac:picMk id="9" creationId="{3BBAFC78-5D16-40F3-9F46-BC690F3ED0F1}"/>
          </ac:picMkLst>
        </pc:picChg>
        <pc:picChg chg="add del mod">
          <ac:chgData name="纪 沛然" userId="26298450a0d9fc80" providerId="LiveId" clId="{33362460-2386-46BE-ADA0-FA5F16AC9ACF}" dt="2018-04-17T19:00:12.605" v="266" actId="478"/>
          <ac:picMkLst>
            <pc:docMk/>
            <pc:sldMk cId="3660206397" sldId="265"/>
            <ac:picMk id="14" creationId="{31E530A6-F8AD-497C-AF12-7672C2DFC630}"/>
          </ac:picMkLst>
        </pc:picChg>
        <pc:picChg chg="add mod ord">
          <ac:chgData name="纪 沛然" userId="26298450a0d9fc80" providerId="LiveId" clId="{33362460-2386-46BE-ADA0-FA5F16AC9ACF}" dt="2018-04-17T19:57:06.481" v="2296" actId="26606"/>
          <ac:picMkLst>
            <pc:docMk/>
            <pc:sldMk cId="3660206397" sldId="265"/>
            <ac:picMk id="16" creationId="{7D5BE727-9C5C-462C-B6BA-ED9D9073C180}"/>
          </ac:picMkLst>
        </pc:picChg>
        <pc:cxnChg chg="add del">
          <ac:chgData name="纪 沛然" userId="26298450a0d9fc80" providerId="LiveId" clId="{33362460-2386-46BE-ADA0-FA5F16AC9ACF}" dt="2018-04-17T19:56:45.178" v="2291" actId="26606"/>
          <ac:cxnSpMkLst>
            <pc:docMk/>
            <pc:sldMk cId="3660206397" sldId="265"/>
            <ac:cxnSpMk id="18" creationId="{375D48A8-2626-43C2-A49F-191CD45CAE89}"/>
          </ac:cxnSpMkLst>
        </pc:cxnChg>
        <pc:cxnChg chg="add del">
          <ac:chgData name="纪 沛然" userId="26298450a0d9fc80" providerId="LiveId" clId="{33362460-2386-46BE-ADA0-FA5F16AC9ACF}" dt="2018-04-17T19:56:56.253" v="2295" actId="26606"/>
          <ac:cxnSpMkLst>
            <pc:docMk/>
            <pc:sldMk cId="3660206397" sldId="265"/>
            <ac:cxnSpMk id="20" creationId="{375D48A8-2626-43C2-A49F-191CD45CAE89}"/>
          </ac:cxnSpMkLst>
        </pc:cxnChg>
      </pc:sldChg>
      <pc:sldChg chg="addSp delSp modSp add">
        <pc:chgData name="纪 沛然" userId="26298450a0d9fc80" providerId="LiveId" clId="{33362460-2386-46BE-ADA0-FA5F16AC9ACF}" dt="2018-04-17T19:54:04.475" v="2266" actId="1076"/>
        <pc:sldMkLst>
          <pc:docMk/>
          <pc:sldMk cId="262298866" sldId="266"/>
        </pc:sldMkLst>
        <pc:spChg chg="mod">
          <ac:chgData name="纪 沛然" userId="26298450a0d9fc80" providerId="LiveId" clId="{33362460-2386-46BE-ADA0-FA5F16AC9ACF}" dt="2018-04-17T19:12:37.324" v="826" actId="1076"/>
          <ac:spMkLst>
            <pc:docMk/>
            <pc:sldMk cId="262298866" sldId="266"/>
            <ac:spMk id="2" creationId="{3E1D7447-EFE2-420B-B238-806E8DF4FE9F}"/>
          </ac:spMkLst>
        </pc:spChg>
        <pc:spChg chg="add mod">
          <ac:chgData name="纪 沛然" userId="26298450a0d9fc80" providerId="LiveId" clId="{33362460-2386-46BE-ADA0-FA5F16AC9ACF}" dt="2018-04-17T19:13:18.984" v="862" actId="20577"/>
          <ac:spMkLst>
            <pc:docMk/>
            <pc:sldMk cId="262298866" sldId="266"/>
            <ac:spMk id="8" creationId="{642A8416-F5C4-4EA4-98AE-B757370048C9}"/>
          </ac:spMkLst>
        </pc:spChg>
        <pc:spChg chg="mod">
          <ac:chgData name="纪 沛然" userId="26298450a0d9fc80" providerId="LiveId" clId="{33362460-2386-46BE-ADA0-FA5F16AC9ACF}" dt="2018-04-17T19:25:26.092" v="1794" actId="20577"/>
          <ac:spMkLst>
            <pc:docMk/>
            <pc:sldMk cId="262298866" sldId="266"/>
            <ac:spMk id="10" creationId="{427A1974-08BD-4B2E-99B6-EA65BCDAFB41}"/>
          </ac:spMkLst>
        </pc:spChg>
        <pc:spChg chg="add mod">
          <ac:chgData name="纪 沛然" userId="26298450a0d9fc80" providerId="LiveId" clId="{33362460-2386-46BE-ADA0-FA5F16AC9ACF}" dt="2018-04-17T19:13:58.400" v="917" actId="313"/>
          <ac:spMkLst>
            <pc:docMk/>
            <pc:sldMk cId="262298866" sldId="266"/>
            <ac:spMk id="11" creationId="{C95AF172-0DA6-4BB0-85A2-42D63007D3BC}"/>
          </ac:spMkLst>
        </pc:spChg>
        <pc:spChg chg="add mod">
          <ac:chgData name="纪 沛然" userId="26298450a0d9fc80" providerId="LiveId" clId="{33362460-2386-46BE-ADA0-FA5F16AC9ACF}" dt="2018-04-17T19:15:57.174" v="1109" actId="20577"/>
          <ac:spMkLst>
            <pc:docMk/>
            <pc:sldMk cId="262298866" sldId="266"/>
            <ac:spMk id="12" creationId="{DDEBD872-566B-449E-84EE-0D3A561FC377}"/>
          </ac:spMkLst>
        </pc:spChg>
        <pc:picChg chg="mod">
          <ac:chgData name="纪 沛然" userId="26298450a0d9fc80" providerId="LiveId" clId="{33362460-2386-46BE-ADA0-FA5F16AC9ACF}" dt="2018-04-17T19:54:04.475" v="2266" actId="1076"/>
          <ac:picMkLst>
            <pc:docMk/>
            <pc:sldMk cId="262298866" sldId="266"/>
            <ac:picMk id="4" creationId="{A71FEC70-FF99-4B24-8153-1720D4F4598D}"/>
          </ac:picMkLst>
        </pc:picChg>
        <pc:picChg chg="add mod">
          <ac:chgData name="纪 沛然" userId="26298450a0d9fc80" providerId="LiveId" clId="{33362460-2386-46BE-ADA0-FA5F16AC9ACF}" dt="2018-04-17T19:12:45.355" v="827" actId="1076"/>
          <ac:picMkLst>
            <pc:docMk/>
            <pc:sldMk cId="262298866" sldId="266"/>
            <ac:picMk id="7" creationId="{66FBC669-05CA-46EA-9DA4-E72D03758AAF}"/>
          </ac:picMkLst>
        </pc:picChg>
        <pc:picChg chg="del">
          <ac:chgData name="纪 沛然" userId="26298450a0d9fc80" providerId="LiveId" clId="{33362460-2386-46BE-ADA0-FA5F16AC9ACF}" dt="2018-04-17T19:09:31.900" v="804" actId="478"/>
          <ac:picMkLst>
            <pc:docMk/>
            <pc:sldMk cId="262298866" sldId="266"/>
            <ac:picMk id="9" creationId="{3BBAFC78-5D16-40F3-9F46-BC690F3ED0F1}"/>
          </ac:picMkLst>
        </pc:picChg>
        <pc:picChg chg="add mod">
          <ac:chgData name="纪 沛然" userId="26298450a0d9fc80" providerId="LiveId" clId="{33362460-2386-46BE-ADA0-FA5F16AC9ACF}" dt="2018-04-17T19:13:03.459" v="829" actId="1076"/>
          <ac:picMkLst>
            <pc:docMk/>
            <pc:sldMk cId="262298866" sldId="266"/>
            <ac:picMk id="13" creationId="{ED5B1B1A-8C34-4E5B-848D-08B78D765D6D}"/>
          </ac:picMkLst>
        </pc:picChg>
        <pc:picChg chg="add mod">
          <ac:chgData name="纪 沛然" userId="26298450a0d9fc80" providerId="LiveId" clId="{33362460-2386-46BE-ADA0-FA5F16AC9ACF}" dt="2018-04-17T19:12:56.301" v="828" actId="1076"/>
          <ac:picMkLst>
            <pc:docMk/>
            <pc:sldMk cId="262298866" sldId="266"/>
            <ac:picMk id="14" creationId="{6D0159B1-0340-41C0-AD08-5821713946EB}"/>
          </ac:picMkLst>
        </pc:picChg>
        <pc:picChg chg="add del">
          <ac:chgData name="纪 沛然" userId="26298450a0d9fc80" providerId="LiveId" clId="{33362460-2386-46BE-ADA0-FA5F16AC9ACF}" dt="2018-04-17T19:26:29.819" v="1802"/>
          <ac:picMkLst>
            <pc:docMk/>
            <pc:sldMk cId="262298866" sldId="266"/>
            <ac:picMk id="15" creationId="{B826885C-D043-4FB2-9F4C-28F9F7FB87F6}"/>
          </ac:picMkLst>
        </pc:picChg>
        <pc:picChg chg="del">
          <ac:chgData name="纪 沛然" userId="26298450a0d9fc80" providerId="LiveId" clId="{33362460-2386-46BE-ADA0-FA5F16AC9ACF}" dt="2018-04-17T19:11:04.157" v="805" actId="478"/>
          <ac:picMkLst>
            <pc:docMk/>
            <pc:sldMk cId="262298866" sldId="266"/>
            <ac:picMk id="16" creationId="{7D5BE727-9C5C-462C-B6BA-ED9D9073C180}"/>
          </ac:picMkLst>
        </pc:picChg>
      </pc:sldChg>
      <pc:sldChg chg="addSp delSp modSp add mod ord setBg">
        <pc:chgData name="纪 沛然" userId="26298450a0d9fc80" providerId="LiveId" clId="{33362460-2386-46BE-ADA0-FA5F16AC9ACF}" dt="2018-04-17T19:57:24.855" v="2297" actId="26606"/>
        <pc:sldMkLst>
          <pc:docMk/>
          <pc:sldMk cId="2842411046" sldId="267"/>
        </pc:sldMkLst>
        <pc:spChg chg="mod">
          <ac:chgData name="纪 沛然" userId="26298450a0d9fc80" providerId="LiveId" clId="{33362460-2386-46BE-ADA0-FA5F16AC9ACF}" dt="2018-04-17T19:57:24.855" v="2297" actId="26606"/>
          <ac:spMkLst>
            <pc:docMk/>
            <pc:sldMk cId="2842411046" sldId="267"/>
            <ac:spMk id="2" creationId="{3E1D7447-EFE2-420B-B238-806E8DF4FE9F}"/>
          </ac:spMkLst>
        </pc:spChg>
        <pc:spChg chg="mod">
          <ac:chgData name="纪 沛然" userId="26298450a0d9fc80" providerId="LiveId" clId="{33362460-2386-46BE-ADA0-FA5F16AC9ACF}" dt="2018-04-17T19:57:24.855" v="2297" actId="26606"/>
          <ac:spMkLst>
            <pc:docMk/>
            <pc:sldMk cId="2842411046" sldId="267"/>
            <ac:spMk id="10" creationId="{427A1974-08BD-4B2E-99B6-EA65BCDAFB41}"/>
          </ac:spMkLst>
        </pc:spChg>
        <pc:spChg chg="add">
          <ac:chgData name="纪 沛然" userId="26298450a0d9fc80" providerId="LiveId" clId="{33362460-2386-46BE-ADA0-FA5F16AC9ACF}" dt="2018-04-17T19:57:24.855" v="2297" actId="26606"/>
          <ac:spMkLst>
            <pc:docMk/>
            <pc:sldMk cId="2842411046" sldId="267"/>
            <ac:spMk id="24" creationId="{8D83E6CB-DF74-4884-A854-7F9B9A1B0316}"/>
          </ac:spMkLst>
        </pc:spChg>
        <pc:spChg chg="add">
          <ac:chgData name="纪 沛然" userId="26298450a0d9fc80" providerId="LiveId" clId="{33362460-2386-46BE-ADA0-FA5F16AC9ACF}" dt="2018-04-17T19:57:24.855" v="2297" actId="26606"/>
          <ac:spMkLst>
            <pc:docMk/>
            <pc:sldMk cId="2842411046" sldId="267"/>
            <ac:spMk id="26" creationId="{6384A6A1-1D76-452D-B158-00B067BD188F}"/>
          </ac:spMkLst>
        </pc:spChg>
        <pc:picChg chg="mod ord">
          <ac:chgData name="纪 沛然" userId="26298450a0d9fc80" providerId="LiveId" clId="{33362460-2386-46BE-ADA0-FA5F16AC9ACF}" dt="2018-04-17T19:57:24.855" v="2297" actId="26606"/>
          <ac:picMkLst>
            <pc:docMk/>
            <pc:sldMk cId="2842411046" sldId="267"/>
            <ac:picMk id="4" creationId="{A71FEC70-FF99-4B24-8153-1720D4F4598D}"/>
          </ac:picMkLst>
        </pc:picChg>
        <pc:picChg chg="add del mod">
          <ac:chgData name="纪 沛然" userId="26298450a0d9fc80" providerId="LiveId" clId="{33362460-2386-46BE-ADA0-FA5F16AC9ACF}" dt="2018-04-17T19:27:03.719" v="1815" actId="478"/>
          <ac:picMkLst>
            <pc:docMk/>
            <pc:sldMk cId="2842411046" sldId="267"/>
            <ac:picMk id="5" creationId="{8A0B7E3A-D7F0-470C-BA7B-E7B7E2C5C74D}"/>
          </ac:picMkLst>
        </pc:picChg>
        <pc:picChg chg="add del mod">
          <ac:chgData name="纪 沛然" userId="26298450a0d9fc80" providerId="LiveId" clId="{33362460-2386-46BE-ADA0-FA5F16AC9ACF}" dt="2018-04-17T19:26:23.517" v="1800"/>
          <ac:picMkLst>
            <pc:docMk/>
            <pc:sldMk cId="2842411046" sldId="267"/>
            <ac:picMk id="7" creationId="{906F3F8E-F979-4892-83AC-9964FC9BE0D4}"/>
          </ac:picMkLst>
        </pc:picChg>
        <pc:picChg chg="del">
          <ac:chgData name="纪 沛然" userId="26298450a0d9fc80" providerId="LiveId" clId="{33362460-2386-46BE-ADA0-FA5F16AC9ACF}" dt="2018-04-17T19:26:37.846" v="1804" actId="478"/>
          <ac:picMkLst>
            <pc:docMk/>
            <pc:sldMk cId="2842411046" sldId="267"/>
            <ac:picMk id="9" creationId="{3BBAFC78-5D16-40F3-9F46-BC690F3ED0F1}"/>
          </ac:picMkLst>
        </pc:picChg>
        <pc:picChg chg="add del mod">
          <ac:chgData name="纪 沛然" userId="26298450a0d9fc80" providerId="LiveId" clId="{33362460-2386-46BE-ADA0-FA5F16AC9ACF}" dt="2018-04-17T19:26:57.179" v="1812" actId="478"/>
          <ac:picMkLst>
            <pc:docMk/>
            <pc:sldMk cId="2842411046" sldId="267"/>
            <ac:picMk id="11" creationId="{C82E14B4-7760-4613-9155-2087F6D5B710}"/>
          </ac:picMkLst>
        </pc:picChg>
        <pc:picChg chg="add del mod">
          <ac:chgData name="纪 沛然" userId="26298450a0d9fc80" providerId="LiveId" clId="{33362460-2386-46BE-ADA0-FA5F16AC9ACF}" dt="2018-04-17T19:28:59.446" v="1821" actId="931"/>
          <ac:picMkLst>
            <pc:docMk/>
            <pc:sldMk cId="2842411046" sldId="267"/>
            <ac:picMk id="12" creationId="{6646C9CF-0132-490E-B2CC-6B1CF386958E}"/>
          </ac:picMkLst>
        </pc:picChg>
        <pc:picChg chg="add del mod">
          <ac:chgData name="纪 沛然" userId="26298450a0d9fc80" providerId="LiveId" clId="{33362460-2386-46BE-ADA0-FA5F16AC9ACF}" dt="2018-04-17T19:30:41.273" v="1823" actId="931"/>
          <ac:picMkLst>
            <pc:docMk/>
            <pc:sldMk cId="2842411046" sldId="267"/>
            <ac:picMk id="14" creationId="{095E1EBE-114F-44E5-92F4-FE66005E58C9}"/>
          </ac:picMkLst>
        </pc:picChg>
        <pc:picChg chg="del">
          <ac:chgData name="纪 沛然" userId="26298450a0d9fc80" providerId="LiveId" clId="{33362460-2386-46BE-ADA0-FA5F16AC9ACF}" dt="2018-04-17T19:26:38.364" v="1805" actId="478"/>
          <ac:picMkLst>
            <pc:docMk/>
            <pc:sldMk cId="2842411046" sldId="267"/>
            <ac:picMk id="16" creationId="{7D5BE727-9C5C-462C-B6BA-ED9D9073C180}"/>
          </ac:picMkLst>
        </pc:picChg>
        <pc:picChg chg="add mod ord">
          <ac:chgData name="纪 沛然" userId="26298450a0d9fc80" providerId="LiveId" clId="{33362460-2386-46BE-ADA0-FA5F16AC9ACF}" dt="2018-04-17T19:57:24.855" v="2297" actId="26606"/>
          <ac:picMkLst>
            <pc:docMk/>
            <pc:sldMk cId="2842411046" sldId="267"/>
            <ac:picMk id="17" creationId="{FB4D6595-CDF1-49FE-BD52-9D2C4B23815B}"/>
          </ac:picMkLst>
        </pc:picChg>
        <pc:picChg chg="add mod ord">
          <ac:chgData name="纪 沛然" userId="26298450a0d9fc80" providerId="LiveId" clId="{33362460-2386-46BE-ADA0-FA5F16AC9ACF}" dt="2018-04-17T19:57:24.855" v="2297" actId="26606"/>
          <ac:picMkLst>
            <pc:docMk/>
            <pc:sldMk cId="2842411046" sldId="267"/>
            <ac:picMk id="19" creationId="{2625501F-8413-42DB-A3EA-29B730E4ABEF}"/>
          </ac:picMkLst>
        </pc:picChg>
      </pc:sldChg>
      <pc:sldChg chg="add del">
        <pc:chgData name="纪 沛然" userId="26298450a0d9fc80" providerId="LiveId" clId="{33362460-2386-46BE-ADA0-FA5F16AC9ACF}" dt="2018-04-17T19:46:08.880" v="2133" actId="2696"/>
        <pc:sldMkLst>
          <pc:docMk/>
          <pc:sldMk cId="2727568365" sldId="268"/>
        </pc:sldMkLst>
      </pc:sldChg>
      <pc:sldChg chg="addSp delSp modSp add">
        <pc:chgData name="纪 沛然" userId="26298450a0d9fc80" providerId="LiveId" clId="{33362460-2386-46BE-ADA0-FA5F16AC9ACF}" dt="2018-04-17T19:54:28.044" v="2276" actId="1076"/>
        <pc:sldMkLst>
          <pc:docMk/>
          <pc:sldMk cId="638787402" sldId="269"/>
        </pc:sldMkLst>
        <pc:spChg chg="del">
          <ac:chgData name="纪 沛然" userId="26298450a0d9fc80" providerId="LiveId" clId="{33362460-2386-46BE-ADA0-FA5F16AC9ACF}" dt="2018-04-17T19:46:13.037" v="2134" actId="478"/>
          <ac:spMkLst>
            <pc:docMk/>
            <pc:sldMk cId="638787402" sldId="269"/>
            <ac:spMk id="2" creationId="{3E1D7447-EFE2-420B-B238-806E8DF4FE9F}"/>
          </ac:spMkLst>
        </pc:spChg>
        <pc:spChg chg="add del mod">
          <ac:chgData name="纪 沛然" userId="26298450a0d9fc80" providerId="LiveId" clId="{33362460-2386-46BE-ADA0-FA5F16AC9ACF}" dt="2018-04-17T19:46:20.119" v="2137" actId="478"/>
          <ac:spMkLst>
            <pc:docMk/>
            <pc:sldMk cId="638787402" sldId="269"/>
            <ac:spMk id="5" creationId="{C0B18974-8707-4EED-B5BC-3631689C2F60}"/>
          </ac:spMkLst>
        </pc:spChg>
        <pc:spChg chg="add mod">
          <ac:chgData name="纪 沛然" userId="26298450a0d9fc80" providerId="LiveId" clId="{33362460-2386-46BE-ADA0-FA5F16AC9ACF}" dt="2018-04-17T19:50:44.698" v="2194" actId="1076"/>
          <ac:spMkLst>
            <pc:docMk/>
            <pc:sldMk cId="638787402" sldId="269"/>
            <ac:spMk id="9" creationId="{3AEF4448-7B6F-4FB8-8352-353B4996B1F6}"/>
          </ac:spMkLst>
        </pc:spChg>
        <pc:spChg chg="mod">
          <ac:chgData name="纪 沛然" userId="26298450a0d9fc80" providerId="LiveId" clId="{33362460-2386-46BE-ADA0-FA5F16AC9ACF}" dt="2018-04-17T19:50:27.225" v="2190" actId="1076"/>
          <ac:spMkLst>
            <pc:docMk/>
            <pc:sldMk cId="638787402" sldId="269"/>
            <ac:spMk id="10" creationId="{427A1974-08BD-4B2E-99B6-EA65BCDAFB41}"/>
          </ac:spMkLst>
        </pc:spChg>
        <pc:spChg chg="add mod">
          <ac:chgData name="纪 沛然" userId="26298450a0d9fc80" providerId="LiveId" clId="{33362460-2386-46BE-ADA0-FA5F16AC9ACF}" dt="2018-04-17T19:50:48.563" v="2195" actId="1076"/>
          <ac:spMkLst>
            <pc:docMk/>
            <pc:sldMk cId="638787402" sldId="269"/>
            <ac:spMk id="11" creationId="{008E2B5D-2827-4D48-97CA-D3BAC4B95991}"/>
          </ac:spMkLst>
        </pc:spChg>
        <pc:picChg chg="mod">
          <ac:chgData name="纪 沛然" userId="26298450a0d9fc80" providerId="LiveId" clId="{33362460-2386-46BE-ADA0-FA5F16AC9ACF}" dt="2018-04-17T19:54:28.044" v="2276" actId="1076"/>
          <ac:picMkLst>
            <pc:docMk/>
            <pc:sldMk cId="638787402" sldId="269"/>
            <ac:picMk id="4" creationId="{A71FEC70-FF99-4B24-8153-1720D4F4598D}"/>
          </ac:picMkLst>
        </pc:picChg>
        <pc:picChg chg="add mod">
          <ac:chgData name="纪 沛然" userId="26298450a0d9fc80" providerId="LiveId" clId="{33362460-2386-46BE-ADA0-FA5F16AC9ACF}" dt="2018-04-17T19:50:41.639" v="2193" actId="1076"/>
          <ac:picMkLst>
            <pc:docMk/>
            <pc:sldMk cId="638787402" sldId="269"/>
            <ac:picMk id="12" creationId="{06F67791-E96D-48D8-B578-4EEB22EC3B4F}"/>
          </ac:picMkLst>
        </pc:picChg>
        <pc:picChg chg="del">
          <ac:chgData name="纪 沛然" userId="26298450a0d9fc80" providerId="LiveId" clId="{33362460-2386-46BE-ADA0-FA5F16AC9ACF}" dt="2018-04-17T19:46:17.317" v="2135" actId="478"/>
          <ac:picMkLst>
            <pc:docMk/>
            <pc:sldMk cId="638787402" sldId="269"/>
            <ac:picMk id="17" creationId="{FB4D6595-CDF1-49FE-BD52-9D2C4B23815B}"/>
          </ac:picMkLst>
        </pc:picChg>
        <pc:picChg chg="del">
          <ac:chgData name="纪 沛然" userId="26298450a0d9fc80" providerId="LiveId" clId="{33362460-2386-46BE-ADA0-FA5F16AC9ACF}" dt="2018-04-17T19:46:18.577" v="2136" actId="478"/>
          <ac:picMkLst>
            <pc:docMk/>
            <pc:sldMk cId="638787402" sldId="269"/>
            <ac:picMk id="19" creationId="{2625501F-8413-42DB-A3EA-29B730E4ABE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332176-3BDC-4A17-81D1-4294EBF9BD8D}" type="doc">
      <dgm:prSet loTypeId="urn:microsoft.com/office/officeart/2008/layout/LinedList" loCatId="list" qsTypeId="urn:microsoft.com/office/officeart/2005/8/quickstyle/simple4" qsCatId="simple" csTypeId="urn:microsoft.com/office/officeart/2005/8/colors/accent6_4" csCatId="accent6"/>
      <dgm:spPr/>
      <dgm:t>
        <a:bodyPr/>
        <a:lstStyle/>
        <a:p>
          <a:endParaRPr lang="en-US"/>
        </a:p>
      </dgm:t>
    </dgm:pt>
    <dgm:pt modelId="{D2248A0E-3613-4FC0-B0C3-944E7BBC0B19}">
      <dgm:prSet/>
      <dgm:spPr/>
      <dgm:t>
        <a:bodyPr/>
        <a:lstStyle/>
        <a:p>
          <a:r>
            <a:rPr lang="en-US"/>
            <a:t>Indoor GIS based on 3D map has broad prospect on many industries  such as shopping mall marketing, fire fighting plan, facility management, construction supervision. </a:t>
          </a:r>
        </a:p>
      </dgm:t>
    </dgm:pt>
    <dgm:pt modelId="{9AFF4B05-6677-4322-8CE2-47DE9F420581}" type="parTrans" cxnId="{C94F53BA-83AE-45D3-93E1-C3994F49D68C}">
      <dgm:prSet/>
      <dgm:spPr/>
      <dgm:t>
        <a:bodyPr/>
        <a:lstStyle/>
        <a:p>
          <a:endParaRPr lang="en-US"/>
        </a:p>
      </dgm:t>
    </dgm:pt>
    <dgm:pt modelId="{8DC101A5-4CC1-4F8C-A802-C637AB53426D}" type="sibTrans" cxnId="{C94F53BA-83AE-45D3-93E1-C3994F49D68C}">
      <dgm:prSet/>
      <dgm:spPr/>
      <dgm:t>
        <a:bodyPr/>
        <a:lstStyle/>
        <a:p>
          <a:endParaRPr lang="en-US"/>
        </a:p>
      </dgm:t>
    </dgm:pt>
    <dgm:pt modelId="{36B37C50-1A20-4875-AC80-E50201BE6EDE}">
      <dgm:prSet/>
      <dgm:spPr/>
      <dgm:t>
        <a:bodyPr/>
        <a:lstStyle/>
        <a:p>
          <a:r>
            <a:rPr lang="en-US"/>
            <a:t>The idea is digitalizing the indoor environment and provide service to clients to enhance their abilities on managing facility, making emergency response plan, marketing indoor space. </a:t>
          </a:r>
        </a:p>
      </dgm:t>
    </dgm:pt>
    <dgm:pt modelId="{B0B64008-DD56-4BFA-B15B-7B945CD60F1A}" type="parTrans" cxnId="{6AC387D3-BE81-4105-96D5-3E6833F76E79}">
      <dgm:prSet/>
      <dgm:spPr/>
      <dgm:t>
        <a:bodyPr/>
        <a:lstStyle/>
        <a:p>
          <a:endParaRPr lang="en-US"/>
        </a:p>
      </dgm:t>
    </dgm:pt>
    <dgm:pt modelId="{7EE52726-5582-4EF3-B3A2-3D5B41B73715}" type="sibTrans" cxnId="{6AC387D3-BE81-4105-96D5-3E6833F76E79}">
      <dgm:prSet/>
      <dgm:spPr/>
      <dgm:t>
        <a:bodyPr/>
        <a:lstStyle/>
        <a:p>
          <a:endParaRPr lang="en-US"/>
        </a:p>
      </dgm:t>
    </dgm:pt>
    <dgm:pt modelId="{3B41879F-9AFD-464D-B45F-E20AC61ADB9D}" type="pres">
      <dgm:prSet presAssocID="{A3332176-3BDC-4A17-81D1-4294EBF9BD8D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14841E1-5A35-4EC7-90C3-9FC67F584547}" type="pres">
      <dgm:prSet presAssocID="{D2248A0E-3613-4FC0-B0C3-944E7BBC0B19}" presName="thickLine" presStyleLbl="alignNode1" presStyleIdx="0" presStyleCnt="2"/>
      <dgm:spPr/>
    </dgm:pt>
    <dgm:pt modelId="{06DB439A-7730-4632-83B9-6B15CB9FE17F}" type="pres">
      <dgm:prSet presAssocID="{D2248A0E-3613-4FC0-B0C3-944E7BBC0B19}" presName="horz1" presStyleCnt="0"/>
      <dgm:spPr/>
    </dgm:pt>
    <dgm:pt modelId="{6131870C-23C4-4DCC-B8DA-3DBCC1AA6403}" type="pres">
      <dgm:prSet presAssocID="{D2248A0E-3613-4FC0-B0C3-944E7BBC0B19}" presName="tx1" presStyleLbl="revTx" presStyleIdx="0" presStyleCnt="2"/>
      <dgm:spPr/>
      <dgm:t>
        <a:bodyPr/>
        <a:lstStyle/>
        <a:p>
          <a:endParaRPr lang="en-US"/>
        </a:p>
      </dgm:t>
    </dgm:pt>
    <dgm:pt modelId="{9D2DDCA1-164E-45DA-93D7-C5B43038943E}" type="pres">
      <dgm:prSet presAssocID="{D2248A0E-3613-4FC0-B0C3-944E7BBC0B19}" presName="vert1" presStyleCnt="0"/>
      <dgm:spPr/>
    </dgm:pt>
    <dgm:pt modelId="{7E462072-4A84-44A6-A05B-6D05C1D4DCE8}" type="pres">
      <dgm:prSet presAssocID="{36B37C50-1A20-4875-AC80-E50201BE6EDE}" presName="thickLine" presStyleLbl="alignNode1" presStyleIdx="1" presStyleCnt="2"/>
      <dgm:spPr/>
    </dgm:pt>
    <dgm:pt modelId="{36688626-D6E0-427B-AB6B-751C2F7768ED}" type="pres">
      <dgm:prSet presAssocID="{36B37C50-1A20-4875-AC80-E50201BE6EDE}" presName="horz1" presStyleCnt="0"/>
      <dgm:spPr/>
    </dgm:pt>
    <dgm:pt modelId="{D496E7AB-4BFE-4217-88C5-8B04E329493D}" type="pres">
      <dgm:prSet presAssocID="{36B37C50-1A20-4875-AC80-E50201BE6EDE}" presName="tx1" presStyleLbl="revTx" presStyleIdx="1" presStyleCnt="2"/>
      <dgm:spPr/>
      <dgm:t>
        <a:bodyPr/>
        <a:lstStyle/>
        <a:p>
          <a:endParaRPr lang="en-US"/>
        </a:p>
      </dgm:t>
    </dgm:pt>
    <dgm:pt modelId="{07DE3EB8-9FC6-4E8C-A5FA-CC804E0139A3}" type="pres">
      <dgm:prSet presAssocID="{36B37C50-1A20-4875-AC80-E50201BE6EDE}" presName="vert1" presStyleCnt="0"/>
      <dgm:spPr/>
    </dgm:pt>
  </dgm:ptLst>
  <dgm:cxnLst>
    <dgm:cxn modelId="{6AC387D3-BE81-4105-96D5-3E6833F76E79}" srcId="{A3332176-3BDC-4A17-81D1-4294EBF9BD8D}" destId="{36B37C50-1A20-4875-AC80-E50201BE6EDE}" srcOrd="1" destOrd="0" parTransId="{B0B64008-DD56-4BFA-B15B-7B945CD60F1A}" sibTransId="{7EE52726-5582-4EF3-B3A2-3D5B41B73715}"/>
    <dgm:cxn modelId="{A95A1BCE-DC79-44CD-AFE5-EDEDB2BF2421}" type="presOf" srcId="{A3332176-3BDC-4A17-81D1-4294EBF9BD8D}" destId="{3B41879F-9AFD-464D-B45F-E20AC61ADB9D}" srcOrd="0" destOrd="0" presId="urn:microsoft.com/office/officeart/2008/layout/LinedList"/>
    <dgm:cxn modelId="{4C015041-77E2-4D1F-BD92-7B53BD9D4B64}" type="presOf" srcId="{D2248A0E-3613-4FC0-B0C3-944E7BBC0B19}" destId="{6131870C-23C4-4DCC-B8DA-3DBCC1AA6403}" srcOrd="0" destOrd="0" presId="urn:microsoft.com/office/officeart/2008/layout/LinedList"/>
    <dgm:cxn modelId="{C94F53BA-83AE-45D3-93E1-C3994F49D68C}" srcId="{A3332176-3BDC-4A17-81D1-4294EBF9BD8D}" destId="{D2248A0E-3613-4FC0-B0C3-944E7BBC0B19}" srcOrd="0" destOrd="0" parTransId="{9AFF4B05-6677-4322-8CE2-47DE9F420581}" sibTransId="{8DC101A5-4CC1-4F8C-A802-C637AB53426D}"/>
    <dgm:cxn modelId="{641CECF6-9CDF-4ADF-BC30-1E07880105AB}" type="presOf" srcId="{36B37C50-1A20-4875-AC80-E50201BE6EDE}" destId="{D496E7AB-4BFE-4217-88C5-8B04E329493D}" srcOrd="0" destOrd="0" presId="urn:microsoft.com/office/officeart/2008/layout/LinedList"/>
    <dgm:cxn modelId="{0872371A-08B0-4E3B-BFC7-97CE81F9C29E}" type="presParOf" srcId="{3B41879F-9AFD-464D-B45F-E20AC61ADB9D}" destId="{B14841E1-5A35-4EC7-90C3-9FC67F584547}" srcOrd="0" destOrd="0" presId="urn:microsoft.com/office/officeart/2008/layout/LinedList"/>
    <dgm:cxn modelId="{1727519D-8691-40A5-94A7-E5347E3A0DA6}" type="presParOf" srcId="{3B41879F-9AFD-464D-B45F-E20AC61ADB9D}" destId="{06DB439A-7730-4632-83B9-6B15CB9FE17F}" srcOrd="1" destOrd="0" presId="urn:microsoft.com/office/officeart/2008/layout/LinedList"/>
    <dgm:cxn modelId="{72B9DF1A-7244-46AE-ACC5-00CABF7EE8FF}" type="presParOf" srcId="{06DB439A-7730-4632-83B9-6B15CB9FE17F}" destId="{6131870C-23C4-4DCC-B8DA-3DBCC1AA6403}" srcOrd="0" destOrd="0" presId="urn:microsoft.com/office/officeart/2008/layout/LinedList"/>
    <dgm:cxn modelId="{35F96C02-0422-42D1-B7D9-2A2DF896018B}" type="presParOf" srcId="{06DB439A-7730-4632-83B9-6B15CB9FE17F}" destId="{9D2DDCA1-164E-45DA-93D7-C5B43038943E}" srcOrd="1" destOrd="0" presId="urn:microsoft.com/office/officeart/2008/layout/LinedList"/>
    <dgm:cxn modelId="{404A39A2-46AD-4817-A0B0-40B64F56E4AA}" type="presParOf" srcId="{3B41879F-9AFD-464D-B45F-E20AC61ADB9D}" destId="{7E462072-4A84-44A6-A05B-6D05C1D4DCE8}" srcOrd="2" destOrd="0" presId="urn:microsoft.com/office/officeart/2008/layout/LinedList"/>
    <dgm:cxn modelId="{C9511889-9CE6-4C63-94AE-54E0CBEEE5DE}" type="presParOf" srcId="{3B41879F-9AFD-464D-B45F-E20AC61ADB9D}" destId="{36688626-D6E0-427B-AB6B-751C2F7768ED}" srcOrd="3" destOrd="0" presId="urn:microsoft.com/office/officeart/2008/layout/LinedList"/>
    <dgm:cxn modelId="{5AC16AA2-D0A4-4D8A-9386-1428922CC20A}" type="presParOf" srcId="{36688626-D6E0-427B-AB6B-751C2F7768ED}" destId="{D496E7AB-4BFE-4217-88C5-8B04E329493D}" srcOrd="0" destOrd="0" presId="urn:microsoft.com/office/officeart/2008/layout/LinedList"/>
    <dgm:cxn modelId="{91F8DE6D-DDE8-403F-847F-5D9ECA295E11}" type="presParOf" srcId="{36688626-D6E0-427B-AB6B-751C2F7768ED}" destId="{07DE3EB8-9FC6-4E8C-A5FA-CC804E0139A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DECDFD-792D-456C-8CC4-4059556FB1DF}" type="doc">
      <dgm:prSet loTypeId="urn:microsoft.com/office/officeart/2008/layout/LinedList" loCatId="list" qsTypeId="urn:microsoft.com/office/officeart/2005/8/quickstyle/simple3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311F27D0-2535-4712-AEAA-4C2227EFD345}">
      <dgm:prSet/>
      <dgm:spPr/>
      <dgm:t>
        <a:bodyPr/>
        <a:lstStyle/>
        <a:p>
          <a:r>
            <a:rPr lang="en-US"/>
            <a:t>The system must meets following requirement so that a large-scale application could be possible:</a:t>
          </a:r>
        </a:p>
      </dgm:t>
    </dgm:pt>
    <dgm:pt modelId="{7AFF0377-C067-427C-B118-BADC3CA44D26}" type="parTrans" cxnId="{9E6299E7-5A9C-4674-AAE8-9BAFACAFFDA7}">
      <dgm:prSet/>
      <dgm:spPr/>
      <dgm:t>
        <a:bodyPr/>
        <a:lstStyle/>
        <a:p>
          <a:endParaRPr lang="en-US"/>
        </a:p>
      </dgm:t>
    </dgm:pt>
    <dgm:pt modelId="{4BA26B1D-C20B-4CCA-934F-1446E738D1F0}" type="sibTrans" cxnId="{9E6299E7-5A9C-4674-AAE8-9BAFACAFFDA7}">
      <dgm:prSet/>
      <dgm:spPr/>
      <dgm:t>
        <a:bodyPr/>
        <a:lstStyle/>
        <a:p>
          <a:endParaRPr lang="en-US"/>
        </a:p>
      </dgm:t>
    </dgm:pt>
    <dgm:pt modelId="{A0DFBD6C-8EB8-49E1-A8D9-7685C4A49D4A}">
      <dgm:prSet/>
      <dgm:spPr/>
      <dgm:t>
        <a:bodyPr/>
        <a:lstStyle/>
        <a:p>
          <a:r>
            <a:rPr lang="en-US"/>
            <a:t>1. Economical</a:t>
          </a:r>
        </a:p>
      </dgm:t>
    </dgm:pt>
    <dgm:pt modelId="{696F925B-3ED3-4646-AD5C-9FE0DC1B3D68}" type="parTrans" cxnId="{D9B49C79-50B3-4FC5-AA4C-0348E2B48E1C}">
      <dgm:prSet/>
      <dgm:spPr/>
      <dgm:t>
        <a:bodyPr/>
        <a:lstStyle/>
        <a:p>
          <a:endParaRPr lang="en-US"/>
        </a:p>
      </dgm:t>
    </dgm:pt>
    <dgm:pt modelId="{4F45FBE2-8C28-47B0-A418-63937B75E477}" type="sibTrans" cxnId="{D9B49C79-50B3-4FC5-AA4C-0348E2B48E1C}">
      <dgm:prSet/>
      <dgm:spPr/>
      <dgm:t>
        <a:bodyPr/>
        <a:lstStyle/>
        <a:p>
          <a:endParaRPr lang="en-US"/>
        </a:p>
      </dgm:t>
    </dgm:pt>
    <dgm:pt modelId="{95543D54-4EBC-4AD4-9EE7-50A8784AA784}">
      <dgm:prSet/>
      <dgm:spPr/>
      <dgm:t>
        <a:bodyPr/>
        <a:lstStyle/>
        <a:p>
          <a:r>
            <a:rPr lang="en-US"/>
            <a:t>2. Efficient</a:t>
          </a:r>
        </a:p>
      </dgm:t>
    </dgm:pt>
    <dgm:pt modelId="{449C13E6-A5A7-4502-8861-8C911519C178}" type="parTrans" cxnId="{C68678E7-5507-4BC9-AAB6-0D57B401FBBC}">
      <dgm:prSet/>
      <dgm:spPr/>
      <dgm:t>
        <a:bodyPr/>
        <a:lstStyle/>
        <a:p>
          <a:endParaRPr lang="en-US"/>
        </a:p>
      </dgm:t>
    </dgm:pt>
    <dgm:pt modelId="{9A129436-805B-46D2-8896-46B5FC156E75}" type="sibTrans" cxnId="{C68678E7-5507-4BC9-AAB6-0D57B401FBBC}">
      <dgm:prSet/>
      <dgm:spPr/>
      <dgm:t>
        <a:bodyPr/>
        <a:lstStyle/>
        <a:p>
          <a:endParaRPr lang="en-US"/>
        </a:p>
      </dgm:t>
    </dgm:pt>
    <dgm:pt modelId="{1251B268-415B-41BB-BE81-50831E808696}">
      <dgm:prSet/>
      <dgm:spPr/>
      <dgm:t>
        <a:bodyPr/>
        <a:lstStyle/>
        <a:p>
          <a:r>
            <a:rPr lang="en-US"/>
            <a:t>3. Accurate</a:t>
          </a:r>
        </a:p>
      </dgm:t>
    </dgm:pt>
    <dgm:pt modelId="{9DCCF04B-678C-4606-A535-AFF84AE67E2F}" type="parTrans" cxnId="{11ADEEFD-F409-4715-BDB9-BF2084494247}">
      <dgm:prSet/>
      <dgm:spPr/>
      <dgm:t>
        <a:bodyPr/>
        <a:lstStyle/>
        <a:p>
          <a:endParaRPr lang="en-US"/>
        </a:p>
      </dgm:t>
    </dgm:pt>
    <dgm:pt modelId="{87D43925-78CE-4ECE-B955-9D67614B40A9}" type="sibTrans" cxnId="{11ADEEFD-F409-4715-BDB9-BF2084494247}">
      <dgm:prSet/>
      <dgm:spPr/>
      <dgm:t>
        <a:bodyPr/>
        <a:lstStyle/>
        <a:p>
          <a:endParaRPr lang="en-US"/>
        </a:p>
      </dgm:t>
    </dgm:pt>
    <dgm:pt modelId="{00116C40-B291-4371-B910-9D9ECF76472D}">
      <dgm:prSet/>
      <dgm:spPr/>
      <dgm:t>
        <a:bodyPr/>
        <a:lstStyle/>
        <a:p>
          <a:r>
            <a:rPr lang="en-US"/>
            <a:t>4. User friendly</a:t>
          </a:r>
        </a:p>
      </dgm:t>
    </dgm:pt>
    <dgm:pt modelId="{FF272620-803C-4623-87D9-8DD17D3CEC5F}" type="parTrans" cxnId="{FC0A5547-2FB9-4C46-B2EB-418BBCF2F1DB}">
      <dgm:prSet/>
      <dgm:spPr/>
      <dgm:t>
        <a:bodyPr/>
        <a:lstStyle/>
        <a:p>
          <a:endParaRPr lang="en-US"/>
        </a:p>
      </dgm:t>
    </dgm:pt>
    <dgm:pt modelId="{73680A99-72EE-409E-8F9A-3299B95154E5}" type="sibTrans" cxnId="{FC0A5547-2FB9-4C46-B2EB-418BBCF2F1DB}">
      <dgm:prSet/>
      <dgm:spPr/>
      <dgm:t>
        <a:bodyPr/>
        <a:lstStyle/>
        <a:p>
          <a:endParaRPr lang="en-US"/>
        </a:p>
      </dgm:t>
    </dgm:pt>
    <dgm:pt modelId="{92B488ED-DC72-491F-9878-1A3023D4EE16}" type="pres">
      <dgm:prSet presAssocID="{BADECDFD-792D-456C-8CC4-4059556FB1D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B5ED81D-2D06-4C6C-9DFA-0A62D971FAF7}" type="pres">
      <dgm:prSet presAssocID="{311F27D0-2535-4712-AEAA-4C2227EFD345}" presName="thickLine" presStyleLbl="alignNode1" presStyleIdx="0" presStyleCnt="5"/>
      <dgm:spPr/>
    </dgm:pt>
    <dgm:pt modelId="{656D5E15-0D6A-4721-BBFD-F66898D3B216}" type="pres">
      <dgm:prSet presAssocID="{311F27D0-2535-4712-AEAA-4C2227EFD345}" presName="horz1" presStyleCnt="0"/>
      <dgm:spPr/>
    </dgm:pt>
    <dgm:pt modelId="{3CC994A7-225C-4195-9E5E-806366D49285}" type="pres">
      <dgm:prSet presAssocID="{311F27D0-2535-4712-AEAA-4C2227EFD345}" presName="tx1" presStyleLbl="revTx" presStyleIdx="0" presStyleCnt="5"/>
      <dgm:spPr/>
      <dgm:t>
        <a:bodyPr/>
        <a:lstStyle/>
        <a:p>
          <a:endParaRPr lang="en-US"/>
        </a:p>
      </dgm:t>
    </dgm:pt>
    <dgm:pt modelId="{E8C1A764-A4E1-4BDC-8DCE-4671A33FED83}" type="pres">
      <dgm:prSet presAssocID="{311F27D0-2535-4712-AEAA-4C2227EFD345}" presName="vert1" presStyleCnt="0"/>
      <dgm:spPr/>
    </dgm:pt>
    <dgm:pt modelId="{E6B4236E-F960-4475-A538-7F12D907CC02}" type="pres">
      <dgm:prSet presAssocID="{A0DFBD6C-8EB8-49E1-A8D9-7685C4A49D4A}" presName="thickLine" presStyleLbl="alignNode1" presStyleIdx="1" presStyleCnt="5"/>
      <dgm:spPr/>
    </dgm:pt>
    <dgm:pt modelId="{48757B63-8564-442B-8051-A4E58FDB3630}" type="pres">
      <dgm:prSet presAssocID="{A0DFBD6C-8EB8-49E1-A8D9-7685C4A49D4A}" presName="horz1" presStyleCnt="0"/>
      <dgm:spPr/>
    </dgm:pt>
    <dgm:pt modelId="{4BA662E7-ED6F-444E-BC2E-969F80E3CAC2}" type="pres">
      <dgm:prSet presAssocID="{A0DFBD6C-8EB8-49E1-A8D9-7685C4A49D4A}" presName="tx1" presStyleLbl="revTx" presStyleIdx="1" presStyleCnt="5"/>
      <dgm:spPr/>
      <dgm:t>
        <a:bodyPr/>
        <a:lstStyle/>
        <a:p>
          <a:endParaRPr lang="en-US"/>
        </a:p>
      </dgm:t>
    </dgm:pt>
    <dgm:pt modelId="{9E211C43-7B28-4E02-934F-D4E246DE4794}" type="pres">
      <dgm:prSet presAssocID="{A0DFBD6C-8EB8-49E1-A8D9-7685C4A49D4A}" presName="vert1" presStyleCnt="0"/>
      <dgm:spPr/>
    </dgm:pt>
    <dgm:pt modelId="{1A63D198-FD86-4456-917F-DDF35A040044}" type="pres">
      <dgm:prSet presAssocID="{95543D54-4EBC-4AD4-9EE7-50A8784AA784}" presName="thickLine" presStyleLbl="alignNode1" presStyleIdx="2" presStyleCnt="5"/>
      <dgm:spPr/>
    </dgm:pt>
    <dgm:pt modelId="{719B0B6E-9391-489A-948B-BB859E49E6D2}" type="pres">
      <dgm:prSet presAssocID="{95543D54-4EBC-4AD4-9EE7-50A8784AA784}" presName="horz1" presStyleCnt="0"/>
      <dgm:spPr/>
    </dgm:pt>
    <dgm:pt modelId="{912745D5-E869-48DD-847B-20FF3FB9E5E1}" type="pres">
      <dgm:prSet presAssocID="{95543D54-4EBC-4AD4-9EE7-50A8784AA784}" presName="tx1" presStyleLbl="revTx" presStyleIdx="2" presStyleCnt="5"/>
      <dgm:spPr/>
      <dgm:t>
        <a:bodyPr/>
        <a:lstStyle/>
        <a:p>
          <a:endParaRPr lang="en-US"/>
        </a:p>
      </dgm:t>
    </dgm:pt>
    <dgm:pt modelId="{0DB00C02-7F28-44B2-80AE-4CC4CB4195BB}" type="pres">
      <dgm:prSet presAssocID="{95543D54-4EBC-4AD4-9EE7-50A8784AA784}" presName="vert1" presStyleCnt="0"/>
      <dgm:spPr/>
    </dgm:pt>
    <dgm:pt modelId="{7421F7E8-0F85-4235-B09E-7F0AE836C731}" type="pres">
      <dgm:prSet presAssocID="{1251B268-415B-41BB-BE81-50831E808696}" presName="thickLine" presStyleLbl="alignNode1" presStyleIdx="3" presStyleCnt="5"/>
      <dgm:spPr/>
    </dgm:pt>
    <dgm:pt modelId="{C7BECE17-B5F0-4DCA-89E9-53B507DC3E0B}" type="pres">
      <dgm:prSet presAssocID="{1251B268-415B-41BB-BE81-50831E808696}" presName="horz1" presStyleCnt="0"/>
      <dgm:spPr/>
    </dgm:pt>
    <dgm:pt modelId="{F4E970C8-A143-494E-855A-1F45AE4CD386}" type="pres">
      <dgm:prSet presAssocID="{1251B268-415B-41BB-BE81-50831E808696}" presName="tx1" presStyleLbl="revTx" presStyleIdx="3" presStyleCnt="5"/>
      <dgm:spPr/>
      <dgm:t>
        <a:bodyPr/>
        <a:lstStyle/>
        <a:p>
          <a:endParaRPr lang="en-US"/>
        </a:p>
      </dgm:t>
    </dgm:pt>
    <dgm:pt modelId="{07F6BED9-F662-491F-A813-764D0614968F}" type="pres">
      <dgm:prSet presAssocID="{1251B268-415B-41BB-BE81-50831E808696}" presName="vert1" presStyleCnt="0"/>
      <dgm:spPr/>
    </dgm:pt>
    <dgm:pt modelId="{BFCCD237-776F-4418-901F-B0B93AFE71C3}" type="pres">
      <dgm:prSet presAssocID="{00116C40-B291-4371-B910-9D9ECF76472D}" presName="thickLine" presStyleLbl="alignNode1" presStyleIdx="4" presStyleCnt="5"/>
      <dgm:spPr/>
    </dgm:pt>
    <dgm:pt modelId="{9B881A13-7432-4959-8845-F29329EB40E7}" type="pres">
      <dgm:prSet presAssocID="{00116C40-B291-4371-B910-9D9ECF76472D}" presName="horz1" presStyleCnt="0"/>
      <dgm:spPr/>
    </dgm:pt>
    <dgm:pt modelId="{569E597C-6780-4178-95D4-C4B78962B7B3}" type="pres">
      <dgm:prSet presAssocID="{00116C40-B291-4371-B910-9D9ECF76472D}" presName="tx1" presStyleLbl="revTx" presStyleIdx="4" presStyleCnt="5"/>
      <dgm:spPr/>
      <dgm:t>
        <a:bodyPr/>
        <a:lstStyle/>
        <a:p>
          <a:endParaRPr lang="en-US"/>
        </a:p>
      </dgm:t>
    </dgm:pt>
    <dgm:pt modelId="{685CB324-88D6-4AD1-A33C-E43424815077}" type="pres">
      <dgm:prSet presAssocID="{00116C40-B291-4371-B910-9D9ECF76472D}" presName="vert1" presStyleCnt="0"/>
      <dgm:spPr/>
    </dgm:pt>
  </dgm:ptLst>
  <dgm:cxnLst>
    <dgm:cxn modelId="{904461E4-8F9C-4C2C-A2A1-3E00498898F7}" type="presOf" srcId="{A0DFBD6C-8EB8-49E1-A8D9-7685C4A49D4A}" destId="{4BA662E7-ED6F-444E-BC2E-969F80E3CAC2}" srcOrd="0" destOrd="0" presId="urn:microsoft.com/office/officeart/2008/layout/LinedList"/>
    <dgm:cxn modelId="{C68678E7-5507-4BC9-AAB6-0D57B401FBBC}" srcId="{BADECDFD-792D-456C-8CC4-4059556FB1DF}" destId="{95543D54-4EBC-4AD4-9EE7-50A8784AA784}" srcOrd="2" destOrd="0" parTransId="{449C13E6-A5A7-4502-8861-8C911519C178}" sibTransId="{9A129436-805B-46D2-8896-46B5FC156E75}"/>
    <dgm:cxn modelId="{E97238CE-AEA5-47B5-B164-461EFDDB1C28}" type="presOf" srcId="{95543D54-4EBC-4AD4-9EE7-50A8784AA784}" destId="{912745D5-E869-48DD-847B-20FF3FB9E5E1}" srcOrd="0" destOrd="0" presId="urn:microsoft.com/office/officeart/2008/layout/LinedList"/>
    <dgm:cxn modelId="{8F10D369-C451-4596-802B-AC538DAF0E79}" type="presOf" srcId="{311F27D0-2535-4712-AEAA-4C2227EFD345}" destId="{3CC994A7-225C-4195-9E5E-806366D49285}" srcOrd="0" destOrd="0" presId="urn:microsoft.com/office/officeart/2008/layout/LinedList"/>
    <dgm:cxn modelId="{5D2271D4-8FD8-4576-A90E-A2CFC6115525}" type="presOf" srcId="{BADECDFD-792D-456C-8CC4-4059556FB1DF}" destId="{92B488ED-DC72-491F-9878-1A3023D4EE16}" srcOrd="0" destOrd="0" presId="urn:microsoft.com/office/officeart/2008/layout/LinedList"/>
    <dgm:cxn modelId="{2AB53352-D976-4FD5-B591-2AF519998797}" type="presOf" srcId="{00116C40-B291-4371-B910-9D9ECF76472D}" destId="{569E597C-6780-4178-95D4-C4B78962B7B3}" srcOrd="0" destOrd="0" presId="urn:microsoft.com/office/officeart/2008/layout/LinedList"/>
    <dgm:cxn modelId="{FC0A5547-2FB9-4C46-B2EB-418BBCF2F1DB}" srcId="{BADECDFD-792D-456C-8CC4-4059556FB1DF}" destId="{00116C40-B291-4371-B910-9D9ECF76472D}" srcOrd="4" destOrd="0" parTransId="{FF272620-803C-4623-87D9-8DD17D3CEC5F}" sibTransId="{73680A99-72EE-409E-8F9A-3299B95154E5}"/>
    <dgm:cxn modelId="{11ADEEFD-F409-4715-BDB9-BF2084494247}" srcId="{BADECDFD-792D-456C-8CC4-4059556FB1DF}" destId="{1251B268-415B-41BB-BE81-50831E808696}" srcOrd="3" destOrd="0" parTransId="{9DCCF04B-678C-4606-A535-AFF84AE67E2F}" sibTransId="{87D43925-78CE-4ECE-B955-9D67614B40A9}"/>
    <dgm:cxn modelId="{0908072B-BC05-41F1-9A6E-5BC26D06F692}" type="presOf" srcId="{1251B268-415B-41BB-BE81-50831E808696}" destId="{F4E970C8-A143-494E-855A-1F45AE4CD386}" srcOrd="0" destOrd="0" presId="urn:microsoft.com/office/officeart/2008/layout/LinedList"/>
    <dgm:cxn modelId="{D9B49C79-50B3-4FC5-AA4C-0348E2B48E1C}" srcId="{BADECDFD-792D-456C-8CC4-4059556FB1DF}" destId="{A0DFBD6C-8EB8-49E1-A8D9-7685C4A49D4A}" srcOrd="1" destOrd="0" parTransId="{696F925B-3ED3-4646-AD5C-9FE0DC1B3D68}" sibTransId="{4F45FBE2-8C28-47B0-A418-63937B75E477}"/>
    <dgm:cxn modelId="{9E6299E7-5A9C-4674-AAE8-9BAFACAFFDA7}" srcId="{BADECDFD-792D-456C-8CC4-4059556FB1DF}" destId="{311F27D0-2535-4712-AEAA-4C2227EFD345}" srcOrd="0" destOrd="0" parTransId="{7AFF0377-C067-427C-B118-BADC3CA44D26}" sibTransId="{4BA26B1D-C20B-4CCA-934F-1446E738D1F0}"/>
    <dgm:cxn modelId="{6F1743B5-9EC0-4781-A2E4-81C963E78374}" type="presParOf" srcId="{92B488ED-DC72-491F-9878-1A3023D4EE16}" destId="{FB5ED81D-2D06-4C6C-9DFA-0A62D971FAF7}" srcOrd="0" destOrd="0" presId="urn:microsoft.com/office/officeart/2008/layout/LinedList"/>
    <dgm:cxn modelId="{B3F6FA73-1C4B-4E3F-ACB8-505E4DDFBFED}" type="presParOf" srcId="{92B488ED-DC72-491F-9878-1A3023D4EE16}" destId="{656D5E15-0D6A-4721-BBFD-F66898D3B216}" srcOrd="1" destOrd="0" presId="urn:microsoft.com/office/officeart/2008/layout/LinedList"/>
    <dgm:cxn modelId="{A9AD2E32-44D0-41A2-845E-D0855DEE9F2A}" type="presParOf" srcId="{656D5E15-0D6A-4721-BBFD-F66898D3B216}" destId="{3CC994A7-225C-4195-9E5E-806366D49285}" srcOrd="0" destOrd="0" presId="urn:microsoft.com/office/officeart/2008/layout/LinedList"/>
    <dgm:cxn modelId="{317236ED-97A7-48E6-B48F-61CC62E8ED16}" type="presParOf" srcId="{656D5E15-0D6A-4721-BBFD-F66898D3B216}" destId="{E8C1A764-A4E1-4BDC-8DCE-4671A33FED83}" srcOrd="1" destOrd="0" presId="urn:microsoft.com/office/officeart/2008/layout/LinedList"/>
    <dgm:cxn modelId="{13FEF127-2B03-42B3-B7CD-ED9B4D4A9ADB}" type="presParOf" srcId="{92B488ED-DC72-491F-9878-1A3023D4EE16}" destId="{E6B4236E-F960-4475-A538-7F12D907CC02}" srcOrd="2" destOrd="0" presId="urn:microsoft.com/office/officeart/2008/layout/LinedList"/>
    <dgm:cxn modelId="{03348E7A-1575-4BED-A166-1895BDC0B705}" type="presParOf" srcId="{92B488ED-DC72-491F-9878-1A3023D4EE16}" destId="{48757B63-8564-442B-8051-A4E58FDB3630}" srcOrd="3" destOrd="0" presId="urn:microsoft.com/office/officeart/2008/layout/LinedList"/>
    <dgm:cxn modelId="{51FC29D1-C432-4FA3-B4C8-2AF3B57A82E6}" type="presParOf" srcId="{48757B63-8564-442B-8051-A4E58FDB3630}" destId="{4BA662E7-ED6F-444E-BC2E-969F80E3CAC2}" srcOrd="0" destOrd="0" presId="urn:microsoft.com/office/officeart/2008/layout/LinedList"/>
    <dgm:cxn modelId="{CC9D8EAC-BFA5-48E4-ADF2-73B134ED25EC}" type="presParOf" srcId="{48757B63-8564-442B-8051-A4E58FDB3630}" destId="{9E211C43-7B28-4E02-934F-D4E246DE4794}" srcOrd="1" destOrd="0" presId="urn:microsoft.com/office/officeart/2008/layout/LinedList"/>
    <dgm:cxn modelId="{583F1E47-594B-4DEE-838D-A8D74CF5861C}" type="presParOf" srcId="{92B488ED-DC72-491F-9878-1A3023D4EE16}" destId="{1A63D198-FD86-4456-917F-DDF35A040044}" srcOrd="4" destOrd="0" presId="urn:microsoft.com/office/officeart/2008/layout/LinedList"/>
    <dgm:cxn modelId="{73505112-833D-4E14-9E35-5B5B688D6562}" type="presParOf" srcId="{92B488ED-DC72-491F-9878-1A3023D4EE16}" destId="{719B0B6E-9391-489A-948B-BB859E49E6D2}" srcOrd="5" destOrd="0" presId="urn:microsoft.com/office/officeart/2008/layout/LinedList"/>
    <dgm:cxn modelId="{10C2004F-C10A-43D5-8BD4-D2A0056835D3}" type="presParOf" srcId="{719B0B6E-9391-489A-948B-BB859E49E6D2}" destId="{912745D5-E869-48DD-847B-20FF3FB9E5E1}" srcOrd="0" destOrd="0" presId="urn:microsoft.com/office/officeart/2008/layout/LinedList"/>
    <dgm:cxn modelId="{71EE0FA4-BA3A-470B-8D38-0073BE5B99E0}" type="presParOf" srcId="{719B0B6E-9391-489A-948B-BB859E49E6D2}" destId="{0DB00C02-7F28-44B2-80AE-4CC4CB4195BB}" srcOrd="1" destOrd="0" presId="urn:microsoft.com/office/officeart/2008/layout/LinedList"/>
    <dgm:cxn modelId="{40B10958-9784-486A-BFC4-AD8A7CD28023}" type="presParOf" srcId="{92B488ED-DC72-491F-9878-1A3023D4EE16}" destId="{7421F7E8-0F85-4235-B09E-7F0AE836C731}" srcOrd="6" destOrd="0" presId="urn:microsoft.com/office/officeart/2008/layout/LinedList"/>
    <dgm:cxn modelId="{24680756-71CF-4D70-A527-50463C799720}" type="presParOf" srcId="{92B488ED-DC72-491F-9878-1A3023D4EE16}" destId="{C7BECE17-B5F0-4DCA-89E9-53B507DC3E0B}" srcOrd="7" destOrd="0" presId="urn:microsoft.com/office/officeart/2008/layout/LinedList"/>
    <dgm:cxn modelId="{C772250D-1EF1-492D-9253-43F6C4BE535B}" type="presParOf" srcId="{C7BECE17-B5F0-4DCA-89E9-53B507DC3E0B}" destId="{F4E970C8-A143-494E-855A-1F45AE4CD386}" srcOrd="0" destOrd="0" presId="urn:microsoft.com/office/officeart/2008/layout/LinedList"/>
    <dgm:cxn modelId="{74244F0E-0441-48A4-B956-7EA0C3BFDCB3}" type="presParOf" srcId="{C7BECE17-B5F0-4DCA-89E9-53B507DC3E0B}" destId="{07F6BED9-F662-491F-A813-764D0614968F}" srcOrd="1" destOrd="0" presId="urn:microsoft.com/office/officeart/2008/layout/LinedList"/>
    <dgm:cxn modelId="{D00845EE-516A-4224-A0A1-57CD894AE689}" type="presParOf" srcId="{92B488ED-DC72-491F-9878-1A3023D4EE16}" destId="{BFCCD237-776F-4418-901F-B0B93AFE71C3}" srcOrd="8" destOrd="0" presId="urn:microsoft.com/office/officeart/2008/layout/LinedList"/>
    <dgm:cxn modelId="{6555651B-8E5A-4BAC-9180-1E03DAA79752}" type="presParOf" srcId="{92B488ED-DC72-491F-9878-1A3023D4EE16}" destId="{9B881A13-7432-4959-8845-F29329EB40E7}" srcOrd="9" destOrd="0" presId="urn:microsoft.com/office/officeart/2008/layout/LinedList"/>
    <dgm:cxn modelId="{33147885-AA7A-47AE-87F8-98CD21419B36}" type="presParOf" srcId="{9B881A13-7432-4959-8845-F29329EB40E7}" destId="{569E597C-6780-4178-95D4-C4B78962B7B3}" srcOrd="0" destOrd="0" presId="urn:microsoft.com/office/officeart/2008/layout/LinedList"/>
    <dgm:cxn modelId="{62E4993E-13D9-4633-B783-F26DA0F58805}" type="presParOf" srcId="{9B881A13-7432-4959-8845-F29329EB40E7}" destId="{685CB324-88D6-4AD1-A33C-E4342481507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DEA266-B703-47CE-957C-DC45FC82202C}" type="doc">
      <dgm:prSet loTypeId="urn:microsoft.com/office/officeart/2005/8/layout/bProcess2" loCatId="process" qsTypeId="urn:microsoft.com/office/officeart/2005/8/quickstyle/simple3" qsCatId="simple" csTypeId="urn:microsoft.com/office/officeart/2005/8/colors/accent3_3" csCatId="accent3"/>
      <dgm:spPr/>
      <dgm:t>
        <a:bodyPr/>
        <a:lstStyle/>
        <a:p>
          <a:endParaRPr lang="en-US"/>
        </a:p>
      </dgm:t>
    </dgm:pt>
    <dgm:pt modelId="{2AD9CBC5-EEE5-4561-8E44-420885C20C2C}">
      <dgm:prSet/>
      <dgm:spPr/>
      <dgm:t>
        <a:bodyPr/>
        <a:lstStyle/>
        <a:p>
          <a:r>
            <a:rPr lang="en-US" b="1"/>
            <a:t>Data Collection Device:</a:t>
          </a:r>
          <a:endParaRPr lang="en-US"/>
        </a:p>
      </dgm:t>
    </dgm:pt>
    <dgm:pt modelId="{B46310C7-D7B6-48C3-AD7F-8DB7A5D4017A}" type="parTrans" cxnId="{131AA857-1E22-4A74-9B41-45C7CF7851F4}">
      <dgm:prSet/>
      <dgm:spPr/>
      <dgm:t>
        <a:bodyPr/>
        <a:lstStyle/>
        <a:p>
          <a:endParaRPr lang="en-US"/>
        </a:p>
      </dgm:t>
    </dgm:pt>
    <dgm:pt modelId="{3B52C9CF-D3FC-43EE-AA02-FA24F3F00E8E}" type="sibTrans" cxnId="{131AA857-1E22-4A74-9B41-45C7CF7851F4}">
      <dgm:prSet/>
      <dgm:spPr/>
      <dgm:t>
        <a:bodyPr/>
        <a:lstStyle/>
        <a:p>
          <a:endParaRPr lang="en-US"/>
        </a:p>
      </dgm:t>
    </dgm:pt>
    <dgm:pt modelId="{8BCBDEED-8280-40B1-8441-EF974899CD94}">
      <dgm:prSet/>
      <dgm:spPr/>
      <dgm:t>
        <a:bodyPr/>
        <a:lstStyle/>
        <a:p>
          <a:r>
            <a:rPr lang="en-US"/>
            <a:t>Based on robotic operation system;</a:t>
          </a:r>
        </a:p>
      </dgm:t>
    </dgm:pt>
    <dgm:pt modelId="{0F479637-8F2B-487D-A736-F2EFCE41E8FC}" type="parTrans" cxnId="{3AA54891-955D-44EF-8AFD-0F25B2046061}">
      <dgm:prSet/>
      <dgm:spPr/>
      <dgm:t>
        <a:bodyPr/>
        <a:lstStyle/>
        <a:p>
          <a:endParaRPr lang="en-US"/>
        </a:p>
      </dgm:t>
    </dgm:pt>
    <dgm:pt modelId="{2877B29D-B749-47A3-8B68-3CF943452DC8}" type="sibTrans" cxnId="{3AA54891-955D-44EF-8AFD-0F25B2046061}">
      <dgm:prSet/>
      <dgm:spPr/>
      <dgm:t>
        <a:bodyPr/>
        <a:lstStyle/>
        <a:p>
          <a:endParaRPr lang="en-US"/>
        </a:p>
      </dgm:t>
    </dgm:pt>
    <dgm:pt modelId="{60068C5D-5AEB-4FE1-AFA6-EBCE27E894E3}">
      <dgm:prSet/>
      <dgm:spPr/>
      <dgm:t>
        <a:bodyPr/>
        <a:lstStyle/>
        <a:p>
          <a:r>
            <a:rPr lang="en-US"/>
            <a:t>Multiple sensors;</a:t>
          </a:r>
        </a:p>
      </dgm:t>
    </dgm:pt>
    <dgm:pt modelId="{14E19F92-486B-441A-8035-44AD83555D5D}" type="parTrans" cxnId="{4BF3F192-DE0C-4E7A-9FC9-A08926DE4381}">
      <dgm:prSet/>
      <dgm:spPr/>
      <dgm:t>
        <a:bodyPr/>
        <a:lstStyle/>
        <a:p>
          <a:endParaRPr lang="en-US"/>
        </a:p>
      </dgm:t>
    </dgm:pt>
    <dgm:pt modelId="{E90ED0EB-CFBD-4669-B170-827FCB8E5103}" type="sibTrans" cxnId="{4BF3F192-DE0C-4E7A-9FC9-A08926DE4381}">
      <dgm:prSet/>
      <dgm:spPr/>
      <dgm:t>
        <a:bodyPr/>
        <a:lstStyle/>
        <a:p>
          <a:endParaRPr lang="en-US"/>
        </a:p>
      </dgm:t>
    </dgm:pt>
    <dgm:pt modelId="{AD585460-9E23-4EB5-ADBB-11A2DF86F2D1}">
      <dgm:prSet/>
      <dgm:spPr/>
      <dgm:t>
        <a:bodyPr/>
        <a:lstStyle/>
        <a:p>
          <a:r>
            <a:rPr lang="en-US"/>
            <a:t>Graphical interfaces;</a:t>
          </a:r>
        </a:p>
      </dgm:t>
    </dgm:pt>
    <dgm:pt modelId="{9F0F771A-0DC8-4A68-9832-F44470400861}" type="parTrans" cxnId="{3CEDB942-436F-448B-AFED-312D8D51E48C}">
      <dgm:prSet/>
      <dgm:spPr/>
      <dgm:t>
        <a:bodyPr/>
        <a:lstStyle/>
        <a:p>
          <a:endParaRPr lang="en-US"/>
        </a:p>
      </dgm:t>
    </dgm:pt>
    <dgm:pt modelId="{CE3610C6-7965-4A13-99C4-6C380A89BE3E}" type="sibTrans" cxnId="{3CEDB942-436F-448B-AFED-312D8D51E48C}">
      <dgm:prSet/>
      <dgm:spPr/>
      <dgm:t>
        <a:bodyPr/>
        <a:lstStyle/>
        <a:p>
          <a:endParaRPr lang="en-US"/>
        </a:p>
      </dgm:t>
    </dgm:pt>
    <dgm:pt modelId="{C8A26F96-3025-45DA-A6A1-3950CDECF3F0}">
      <dgm:prSet/>
      <dgm:spPr/>
      <dgm:t>
        <a:bodyPr/>
        <a:lstStyle/>
        <a:p>
          <a:r>
            <a:rPr lang="en-US"/>
            <a:t>Automatic data processing</a:t>
          </a:r>
        </a:p>
      </dgm:t>
    </dgm:pt>
    <dgm:pt modelId="{E1BCB364-D439-4AFD-8EC5-6EEF1834225E}" type="parTrans" cxnId="{64812534-AF06-40A5-BFAE-B48F98166F0C}">
      <dgm:prSet/>
      <dgm:spPr/>
      <dgm:t>
        <a:bodyPr/>
        <a:lstStyle/>
        <a:p>
          <a:endParaRPr lang="en-US"/>
        </a:p>
      </dgm:t>
    </dgm:pt>
    <dgm:pt modelId="{45B1FA22-EC47-4AFA-8C88-A23A9214D13A}" type="sibTrans" cxnId="{64812534-AF06-40A5-BFAE-B48F98166F0C}">
      <dgm:prSet/>
      <dgm:spPr/>
      <dgm:t>
        <a:bodyPr/>
        <a:lstStyle/>
        <a:p>
          <a:endParaRPr lang="en-US"/>
        </a:p>
      </dgm:t>
    </dgm:pt>
    <dgm:pt modelId="{54289F8A-8683-4BD1-8FA4-2E310F365C25}">
      <dgm:prSet/>
      <dgm:spPr/>
      <dgm:t>
        <a:bodyPr/>
        <a:lstStyle/>
        <a:p>
          <a:r>
            <a:rPr lang="en-US" b="1"/>
            <a:t>Provide service to client by SaaS:</a:t>
          </a:r>
          <a:endParaRPr lang="en-US"/>
        </a:p>
      </dgm:t>
    </dgm:pt>
    <dgm:pt modelId="{32EF6DDF-90BB-4E1A-9FD1-E32BDF3DA053}" type="parTrans" cxnId="{67C5CFB2-E9DC-422C-A482-5CBAE42D396C}">
      <dgm:prSet/>
      <dgm:spPr/>
      <dgm:t>
        <a:bodyPr/>
        <a:lstStyle/>
        <a:p>
          <a:endParaRPr lang="en-US"/>
        </a:p>
      </dgm:t>
    </dgm:pt>
    <dgm:pt modelId="{72CDDED1-215F-41D1-9A44-FB976E21B389}" type="sibTrans" cxnId="{67C5CFB2-E9DC-422C-A482-5CBAE42D396C}">
      <dgm:prSet/>
      <dgm:spPr/>
      <dgm:t>
        <a:bodyPr/>
        <a:lstStyle/>
        <a:p>
          <a:endParaRPr lang="en-US"/>
        </a:p>
      </dgm:t>
    </dgm:pt>
    <dgm:pt modelId="{FA4A655C-7868-49B8-BC4B-F0A359DF8CF0}">
      <dgm:prSet/>
      <dgm:spPr/>
      <dgm:t>
        <a:bodyPr/>
        <a:lstStyle/>
        <a:p>
          <a:r>
            <a:rPr lang="en-US"/>
            <a:t>Minimum data transmission load;</a:t>
          </a:r>
        </a:p>
      </dgm:t>
    </dgm:pt>
    <dgm:pt modelId="{5796E57D-4FAD-4458-9717-99D83C3998D8}" type="parTrans" cxnId="{1845C55E-2381-4B57-9AD2-7C6C3E8AF8D7}">
      <dgm:prSet/>
      <dgm:spPr/>
      <dgm:t>
        <a:bodyPr/>
        <a:lstStyle/>
        <a:p>
          <a:endParaRPr lang="en-US"/>
        </a:p>
      </dgm:t>
    </dgm:pt>
    <dgm:pt modelId="{EBF0837F-B29B-44BD-A596-24C360F9CD99}" type="sibTrans" cxnId="{1845C55E-2381-4B57-9AD2-7C6C3E8AF8D7}">
      <dgm:prSet/>
      <dgm:spPr/>
      <dgm:t>
        <a:bodyPr/>
        <a:lstStyle/>
        <a:p>
          <a:endParaRPr lang="en-US"/>
        </a:p>
      </dgm:t>
    </dgm:pt>
    <dgm:pt modelId="{F0450BD3-1E67-4F18-9AA1-67FF6E2C7546}">
      <dgm:prSet/>
      <dgm:spPr/>
      <dgm:t>
        <a:bodyPr/>
        <a:lstStyle/>
        <a:p>
          <a:r>
            <a:rPr lang="en-US"/>
            <a:t>Front end system based on H5 ,three js and </a:t>
          </a:r>
          <a:r>
            <a:rPr lang="en-US" b="0" i="0"/>
            <a:t>panoramagram</a:t>
          </a:r>
          <a:r>
            <a:rPr lang="en-US"/>
            <a:t>;</a:t>
          </a:r>
        </a:p>
      </dgm:t>
    </dgm:pt>
    <dgm:pt modelId="{BDEFD729-130B-4BFE-9756-620739DB1F70}" type="parTrans" cxnId="{1545DF09-D992-41E2-8446-6937A1665E2A}">
      <dgm:prSet/>
      <dgm:spPr/>
      <dgm:t>
        <a:bodyPr/>
        <a:lstStyle/>
        <a:p>
          <a:endParaRPr lang="en-US"/>
        </a:p>
      </dgm:t>
    </dgm:pt>
    <dgm:pt modelId="{04359F9D-176E-4678-AA8A-D954C7708DE4}" type="sibTrans" cxnId="{1545DF09-D992-41E2-8446-6937A1665E2A}">
      <dgm:prSet/>
      <dgm:spPr/>
      <dgm:t>
        <a:bodyPr/>
        <a:lstStyle/>
        <a:p>
          <a:endParaRPr lang="en-US"/>
        </a:p>
      </dgm:t>
    </dgm:pt>
    <dgm:pt modelId="{E6EC2A07-4EBF-4C07-AF97-25E70DF98314}">
      <dgm:prSet/>
      <dgm:spPr/>
      <dgm:t>
        <a:bodyPr/>
        <a:lstStyle/>
        <a:p>
          <a:r>
            <a:rPr lang="en-US"/>
            <a:t>WYSIWYG feature.</a:t>
          </a:r>
        </a:p>
      </dgm:t>
    </dgm:pt>
    <dgm:pt modelId="{6E5243D0-4E34-4001-80CA-5CCD808D8FF8}" type="parTrans" cxnId="{1976A808-E67D-4C16-8500-3EBF2898ADB8}">
      <dgm:prSet/>
      <dgm:spPr/>
      <dgm:t>
        <a:bodyPr/>
        <a:lstStyle/>
        <a:p>
          <a:endParaRPr lang="en-US"/>
        </a:p>
      </dgm:t>
    </dgm:pt>
    <dgm:pt modelId="{46277C42-9BE2-4A7C-881D-9506B2E48A2A}" type="sibTrans" cxnId="{1976A808-E67D-4C16-8500-3EBF2898ADB8}">
      <dgm:prSet/>
      <dgm:spPr/>
      <dgm:t>
        <a:bodyPr/>
        <a:lstStyle/>
        <a:p>
          <a:endParaRPr lang="en-US"/>
        </a:p>
      </dgm:t>
    </dgm:pt>
    <dgm:pt modelId="{D2AC741E-127F-4B3F-B95E-9238FEA318DD}" type="pres">
      <dgm:prSet presAssocID="{3EDEA266-B703-47CE-957C-DC45FC82202C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651EC43-34EF-4D4B-9CFE-42D16D31AB01}" type="pres">
      <dgm:prSet presAssocID="{2AD9CBC5-EEE5-4561-8E44-420885C20C2C}" presName="firs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CCC15A-2F8C-48F4-BEEB-36D31E7124AA}" type="pres">
      <dgm:prSet presAssocID="{3B52C9CF-D3FC-43EE-AA02-FA24F3F00E8E}" presName="sibTrans" presStyleLbl="sibTrans2D1" presStyleIdx="0" presStyleCnt="1"/>
      <dgm:spPr/>
      <dgm:t>
        <a:bodyPr/>
        <a:lstStyle/>
        <a:p>
          <a:endParaRPr lang="en-US"/>
        </a:p>
      </dgm:t>
    </dgm:pt>
    <dgm:pt modelId="{84150EE7-168A-4575-AF35-EEEDB922B7CD}" type="pres">
      <dgm:prSet presAssocID="{54289F8A-8683-4BD1-8FA4-2E310F365C25}" presName="las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8B9D662-42EC-45E2-ADC3-3AF7041C7331}" type="presOf" srcId="{3B52C9CF-D3FC-43EE-AA02-FA24F3F00E8E}" destId="{4CCCC15A-2F8C-48F4-BEEB-36D31E7124AA}" srcOrd="0" destOrd="0" presId="urn:microsoft.com/office/officeart/2005/8/layout/bProcess2"/>
    <dgm:cxn modelId="{B8144D82-41D6-4E47-B6CB-35E7DC62AA37}" type="presOf" srcId="{FA4A655C-7868-49B8-BC4B-F0A359DF8CF0}" destId="{84150EE7-168A-4575-AF35-EEEDB922B7CD}" srcOrd="0" destOrd="1" presId="urn:microsoft.com/office/officeart/2005/8/layout/bProcess2"/>
    <dgm:cxn modelId="{4B5A69C3-8F07-484E-95F4-A08C76CB5398}" type="presOf" srcId="{3EDEA266-B703-47CE-957C-DC45FC82202C}" destId="{D2AC741E-127F-4B3F-B95E-9238FEA318DD}" srcOrd="0" destOrd="0" presId="urn:microsoft.com/office/officeart/2005/8/layout/bProcess2"/>
    <dgm:cxn modelId="{131AA857-1E22-4A74-9B41-45C7CF7851F4}" srcId="{3EDEA266-B703-47CE-957C-DC45FC82202C}" destId="{2AD9CBC5-EEE5-4561-8E44-420885C20C2C}" srcOrd="0" destOrd="0" parTransId="{B46310C7-D7B6-48C3-AD7F-8DB7A5D4017A}" sibTransId="{3B52C9CF-D3FC-43EE-AA02-FA24F3F00E8E}"/>
    <dgm:cxn modelId="{518527F7-D427-4441-88F3-80AE87688748}" type="presOf" srcId="{8BCBDEED-8280-40B1-8441-EF974899CD94}" destId="{D651EC43-34EF-4D4B-9CFE-42D16D31AB01}" srcOrd="0" destOrd="1" presId="urn:microsoft.com/office/officeart/2005/8/layout/bProcess2"/>
    <dgm:cxn modelId="{E04B0284-30F8-4856-B149-347122080E94}" type="presOf" srcId="{AD585460-9E23-4EB5-ADBB-11A2DF86F2D1}" destId="{D651EC43-34EF-4D4B-9CFE-42D16D31AB01}" srcOrd="0" destOrd="3" presId="urn:microsoft.com/office/officeart/2005/8/layout/bProcess2"/>
    <dgm:cxn modelId="{AE30F092-41F9-47A8-B2C2-2C61BD62FF08}" type="presOf" srcId="{54289F8A-8683-4BD1-8FA4-2E310F365C25}" destId="{84150EE7-168A-4575-AF35-EEEDB922B7CD}" srcOrd="0" destOrd="0" presId="urn:microsoft.com/office/officeart/2005/8/layout/bProcess2"/>
    <dgm:cxn modelId="{1545DF09-D992-41E2-8446-6937A1665E2A}" srcId="{54289F8A-8683-4BD1-8FA4-2E310F365C25}" destId="{F0450BD3-1E67-4F18-9AA1-67FF6E2C7546}" srcOrd="1" destOrd="0" parTransId="{BDEFD729-130B-4BFE-9756-620739DB1F70}" sibTransId="{04359F9D-176E-4678-AA8A-D954C7708DE4}"/>
    <dgm:cxn modelId="{482BB432-83D1-458A-8984-1E8E37AB523F}" type="presOf" srcId="{E6EC2A07-4EBF-4C07-AF97-25E70DF98314}" destId="{84150EE7-168A-4575-AF35-EEEDB922B7CD}" srcOrd="0" destOrd="3" presId="urn:microsoft.com/office/officeart/2005/8/layout/bProcess2"/>
    <dgm:cxn modelId="{C942615F-8AA1-4883-A84C-3E043571DD6E}" type="presOf" srcId="{C8A26F96-3025-45DA-A6A1-3950CDECF3F0}" destId="{D651EC43-34EF-4D4B-9CFE-42D16D31AB01}" srcOrd="0" destOrd="4" presId="urn:microsoft.com/office/officeart/2005/8/layout/bProcess2"/>
    <dgm:cxn modelId="{0A2E1687-538F-4D7F-9AB2-1AA780534F4B}" type="presOf" srcId="{F0450BD3-1E67-4F18-9AA1-67FF6E2C7546}" destId="{84150EE7-168A-4575-AF35-EEEDB922B7CD}" srcOrd="0" destOrd="2" presId="urn:microsoft.com/office/officeart/2005/8/layout/bProcess2"/>
    <dgm:cxn modelId="{3AA54891-955D-44EF-8AFD-0F25B2046061}" srcId="{2AD9CBC5-EEE5-4561-8E44-420885C20C2C}" destId="{8BCBDEED-8280-40B1-8441-EF974899CD94}" srcOrd="0" destOrd="0" parTransId="{0F479637-8F2B-487D-A736-F2EFCE41E8FC}" sibTransId="{2877B29D-B749-47A3-8B68-3CF943452DC8}"/>
    <dgm:cxn modelId="{9C39792B-A4C6-46E0-B414-F9697A486F22}" type="presOf" srcId="{60068C5D-5AEB-4FE1-AFA6-EBCE27E894E3}" destId="{D651EC43-34EF-4D4B-9CFE-42D16D31AB01}" srcOrd="0" destOrd="2" presId="urn:microsoft.com/office/officeart/2005/8/layout/bProcess2"/>
    <dgm:cxn modelId="{1595F280-F4BF-424C-830B-4B5E4B59793F}" type="presOf" srcId="{2AD9CBC5-EEE5-4561-8E44-420885C20C2C}" destId="{D651EC43-34EF-4D4B-9CFE-42D16D31AB01}" srcOrd="0" destOrd="0" presId="urn:microsoft.com/office/officeart/2005/8/layout/bProcess2"/>
    <dgm:cxn modelId="{67C5CFB2-E9DC-422C-A482-5CBAE42D396C}" srcId="{3EDEA266-B703-47CE-957C-DC45FC82202C}" destId="{54289F8A-8683-4BD1-8FA4-2E310F365C25}" srcOrd="1" destOrd="0" parTransId="{32EF6DDF-90BB-4E1A-9FD1-E32BDF3DA053}" sibTransId="{72CDDED1-215F-41D1-9A44-FB976E21B389}"/>
    <dgm:cxn modelId="{1976A808-E67D-4C16-8500-3EBF2898ADB8}" srcId="{54289F8A-8683-4BD1-8FA4-2E310F365C25}" destId="{E6EC2A07-4EBF-4C07-AF97-25E70DF98314}" srcOrd="2" destOrd="0" parTransId="{6E5243D0-4E34-4001-80CA-5CCD808D8FF8}" sibTransId="{46277C42-9BE2-4A7C-881D-9506B2E48A2A}"/>
    <dgm:cxn modelId="{3CEDB942-436F-448B-AFED-312D8D51E48C}" srcId="{2AD9CBC5-EEE5-4561-8E44-420885C20C2C}" destId="{AD585460-9E23-4EB5-ADBB-11A2DF86F2D1}" srcOrd="2" destOrd="0" parTransId="{9F0F771A-0DC8-4A68-9832-F44470400861}" sibTransId="{CE3610C6-7965-4A13-99C4-6C380A89BE3E}"/>
    <dgm:cxn modelId="{4BF3F192-DE0C-4E7A-9FC9-A08926DE4381}" srcId="{2AD9CBC5-EEE5-4561-8E44-420885C20C2C}" destId="{60068C5D-5AEB-4FE1-AFA6-EBCE27E894E3}" srcOrd="1" destOrd="0" parTransId="{14E19F92-486B-441A-8035-44AD83555D5D}" sibTransId="{E90ED0EB-CFBD-4669-B170-827FCB8E5103}"/>
    <dgm:cxn modelId="{64812534-AF06-40A5-BFAE-B48F98166F0C}" srcId="{2AD9CBC5-EEE5-4561-8E44-420885C20C2C}" destId="{C8A26F96-3025-45DA-A6A1-3950CDECF3F0}" srcOrd="3" destOrd="0" parTransId="{E1BCB364-D439-4AFD-8EC5-6EEF1834225E}" sibTransId="{45B1FA22-EC47-4AFA-8C88-A23A9214D13A}"/>
    <dgm:cxn modelId="{1845C55E-2381-4B57-9AD2-7C6C3E8AF8D7}" srcId="{54289F8A-8683-4BD1-8FA4-2E310F365C25}" destId="{FA4A655C-7868-49B8-BC4B-F0A359DF8CF0}" srcOrd="0" destOrd="0" parTransId="{5796E57D-4FAD-4458-9717-99D83C3998D8}" sibTransId="{EBF0837F-B29B-44BD-A596-24C360F9CD99}"/>
    <dgm:cxn modelId="{1AFDF1EE-4C67-4B31-86A4-584543A794D5}" type="presParOf" srcId="{D2AC741E-127F-4B3F-B95E-9238FEA318DD}" destId="{D651EC43-34EF-4D4B-9CFE-42D16D31AB01}" srcOrd="0" destOrd="0" presId="urn:microsoft.com/office/officeart/2005/8/layout/bProcess2"/>
    <dgm:cxn modelId="{285F57C2-F034-437C-9B7F-B61CBE8B326E}" type="presParOf" srcId="{D2AC741E-127F-4B3F-B95E-9238FEA318DD}" destId="{4CCCC15A-2F8C-48F4-BEEB-36D31E7124AA}" srcOrd="1" destOrd="0" presId="urn:microsoft.com/office/officeart/2005/8/layout/bProcess2"/>
    <dgm:cxn modelId="{E0E008C9-2983-4BAE-B91D-DF6EACDC758B}" type="presParOf" srcId="{D2AC741E-127F-4B3F-B95E-9238FEA318DD}" destId="{84150EE7-168A-4575-AF35-EEEDB922B7CD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841E1-5A35-4EC7-90C3-9FC67F584547}">
      <dsp:nvSpPr>
        <dsp:cNvPr id="0" name=""/>
        <dsp:cNvSpPr/>
      </dsp:nvSpPr>
      <dsp:spPr>
        <a:xfrm>
          <a:off x="0" y="0"/>
          <a:ext cx="5924550" cy="0"/>
        </a:xfrm>
        <a:prstGeom prst="lin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6">
                <a:shade val="50000"/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31870C-23C4-4DCC-B8DA-3DBCC1AA6403}">
      <dsp:nvSpPr>
        <dsp:cNvPr id="0" name=""/>
        <dsp:cNvSpPr/>
      </dsp:nvSpPr>
      <dsp:spPr>
        <a:xfrm>
          <a:off x="0" y="0"/>
          <a:ext cx="5924550" cy="2314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Indoor GIS based on 3D map has broad prospect on many industries  such as shopping mall marketing, fire fighting plan, facility management, construction supervision. </a:t>
          </a:r>
        </a:p>
      </dsp:txBody>
      <dsp:txXfrm>
        <a:off x="0" y="0"/>
        <a:ext cx="5924550" cy="2314574"/>
      </dsp:txXfrm>
    </dsp:sp>
    <dsp:sp modelId="{7E462072-4A84-44A6-A05B-6D05C1D4DCE8}">
      <dsp:nvSpPr>
        <dsp:cNvPr id="0" name=""/>
        <dsp:cNvSpPr/>
      </dsp:nvSpPr>
      <dsp:spPr>
        <a:xfrm>
          <a:off x="0" y="2314574"/>
          <a:ext cx="5924550" cy="0"/>
        </a:xfrm>
        <a:prstGeom prst="line">
          <a:avLst/>
        </a:prstGeom>
        <a:gradFill rotWithShape="0">
          <a:gsLst>
            <a:gs pos="0">
              <a:schemeClr val="accent6">
                <a:shade val="50000"/>
                <a:hueOff val="-472995"/>
                <a:satOff val="1547"/>
                <a:lumOff val="42473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6">
                <a:shade val="50000"/>
                <a:hueOff val="-472995"/>
                <a:satOff val="1547"/>
                <a:lumOff val="42473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6">
                <a:shade val="50000"/>
                <a:hueOff val="-472995"/>
                <a:satOff val="1547"/>
                <a:lumOff val="42473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shade val="50000"/>
              <a:hueOff val="-472995"/>
              <a:satOff val="1547"/>
              <a:lumOff val="42473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96E7AB-4BFE-4217-88C5-8B04E329493D}">
      <dsp:nvSpPr>
        <dsp:cNvPr id="0" name=""/>
        <dsp:cNvSpPr/>
      </dsp:nvSpPr>
      <dsp:spPr>
        <a:xfrm>
          <a:off x="0" y="2314574"/>
          <a:ext cx="5924550" cy="2314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The idea is digitalizing the indoor environment and provide service to clients to enhance their abilities on managing facility, making emergency response plan, marketing indoor space. </a:t>
          </a:r>
        </a:p>
      </dsp:txBody>
      <dsp:txXfrm>
        <a:off x="0" y="2314574"/>
        <a:ext cx="5924550" cy="23145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ED81D-2D06-4C6C-9DFA-0A62D971FAF7}">
      <dsp:nvSpPr>
        <dsp:cNvPr id="0" name=""/>
        <dsp:cNvSpPr/>
      </dsp:nvSpPr>
      <dsp:spPr>
        <a:xfrm>
          <a:off x="0" y="573"/>
          <a:ext cx="6003925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8000"/>
                <a:satMod val="105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8000"/>
                <a:satMod val="109000"/>
                <a:lumMod val="100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CC994A7-225C-4195-9E5E-806366D49285}">
      <dsp:nvSpPr>
        <dsp:cNvPr id="0" name=""/>
        <dsp:cNvSpPr/>
      </dsp:nvSpPr>
      <dsp:spPr>
        <a:xfrm>
          <a:off x="0" y="573"/>
          <a:ext cx="6003925" cy="938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The system must meets following requirement so that a large-scale application could be possible:</a:t>
          </a:r>
        </a:p>
      </dsp:txBody>
      <dsp:txXfrm>
        <a:off x="0" y="573"/>
        <a:ext cx="6003925" cy="938935"/>
      </dsp:txXfrm>
    </dsp:sp>
    <dsp:sp modelId="{E6B4236E-F960-4475-A538-7F12D907CC02}">
      <dsp:nvSpPr>
        <dsp:cNvPr id="0" name=""/>
        <dsp:cNvSpPr/>
      </dsp:nvSpPr>
      <dsp:spPr>
        <a:xfrm>
          <a:off x="0" y="939508"/>
          <a:ext cx="6003925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8000"/>
                <a:satMod val="105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8000"/>
                <a:satMod val="109000"/>
                <a:lumMod val="100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BA662E7-ED6F-444E-BC2E-969F80E3CAC2}">
      <dsp:nvSpPr>
        <dsp:cNvPr id="0" name=""/>
        <dsp:cNvSpPr/>
      </dsp:nvSpPr>
      <dsp:spPr>
        <a:xfrm>
          <a:off x="0" y="939508"/>
          <a:ext cx="6003925" cy="938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1. Economical</a:t>
          </a:r>
        </a:p>
      </dsp:txBody>
      <dsp:txXfrm>
        <a:off x="0" y="939508"/>
        <a:ext cx="6003925" cy="938935"/>
      </dsp:txXfrm>
    </dsp:sp>
    <dsp:sp modelId="{1A63D198-FD86-4456-917F-DDF35A040044}">
      <dsp:nvSpPr>
        <dsp:cNvPr id="0" name=""/>
        <dsp:cNvSpPr/>
      </dsp:nvSpPr>
      <dsp:spPr>
        <a:xfrm>
          <a:off x="0" y="1878444"/>
          <a:ext cx="6003925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8000"/>
                <a:satMod val="105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8000"/>
                <a:satMod val="109000"/>
                <a:lumMod val="100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12745D5-E869-48DD-847B-20FF3FB9E5E1}">
      <dsp:nvSpPr>
        <dsp:cNvPr id="0" name=""/>
        <dsp:cNvSpPr/>
      </dsp:nvSpPr>
      <dsp:spPr>
        <a:xfrm>
          <a:off x="0" y="1878444"/>
          <a:ext cx="6003925" cy="938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2. Efficient</a:t>
          </a:r>
        </a:p>
      </dsp:txBody>
      <dsp:txXfrm>
        <a:off x="0" y="1878444"/>
        <a:ext cx="6003925" cy="938935"/>
      </dsp:txXfrm>
    </dsp:sp>
    <dsp:sp modelId="{7421F7E8-0F85-4235-B09E-7F0AE836C731}">
      <dsp:nvSpPr>
        <dsp:cNvPr id="0" name=""/>
        <dsp:cNvSpPr/>
      </dsp:nvSpPr>
      <dsp:spPr>
        <a:xfrm>
          <a:off x="0" y="2817380"/>
          <a:ext cx="6003925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8000"/>
                <a:satMod val="105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8000"/>
                <a:satMod val="109000"/>
                <a:lumMod val="100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4E970C8-A143-494E-855A-1F45AE4CD386}">
      <dsp:nvSpPr>
        <dsp:cNvPr id="0" name=""/>
        <dsp:cNvSpPr/>
      </dsp:nvSpPr>
      <dsp:spPr>
        <a:xfrm>
          <a:off x="0" y="2817380"/>
          <a:ext cx="6003925" cy="938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3. Accurate</a:t>
          </a:r>
        </a:p>
      </dsp:txBody>
      <dsp:txXfrm>
        <a:off x="0" y="2817380"/>
        <a:ext cx="6003925" cy="938935"/>
      </dsp:txXfrm>
    </dsp:sp>
    <dsp:sp modelId="{BFCCD237-776F-4418-901F-B0B93AFE71C3}">
      <dsp:nvSpPr>
        <dsp:cNvPr id="0" name=""/>
        <dsp:cNvSpPr/>
      </dsp:nvSpPr>
      <dsp:spPr>
        <a:xfrm>
          <a:off x="0" y="3756316"/>
          <a:ext cx="6003925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8000"/>
                <a:satMod val="105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8000"/>
                <a:satMod val="109000"/>
                <a:lumMod val="100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69E597C-6780-4178-95D4-C4B78962B7B3}">
      <dsp:nvSpPr>
        <dsp:cNvPr id="0" name=""/>
        <dsp:cNvSpPr/>
      </dsp:nvSpPr>
      <dsp:spPr>
        <a:xfrm>
          <a:off x="0" y="3756316"/>
          <a:ext cx="6003925" cy="938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4. User friendly</a:t>
          </a:r>
        </a:p>
      </dsp:txBody>
      <dsp:txXfrm>
        <a:off x="0" y="3756316"/>
        <a:ext cx="6003925" cy="9389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1EC43-34EF-4D4B-9CFE-42D16D31AB01}">
      <dsp:nvSpPr>
        <dsp:cNvPr id="0" name=""/>
        <dsp:cNvSpPr/>
      </dsp:nvSpPr>
      <dsp:spPr>
        <a:xfrm>
          <a:off x="732" y="1147420"/>
          <a:ext cx="2400983" cy="2400983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48000"/>
                <a:satMod val="105000"/>
                <a:lumMod val="11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78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/>
            <a:t>Data Collection Device:</a:t>
          </a:r>
          <a:endParaRPr lang="en-US" sz="14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/>
            <a:t>Based on robotic operation system;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/>
            <a:t>Multiple sensors;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/>
            <a:t>Graphical interfaces;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/>
            <a:t>Automatic data processing</a:t>
          </a:r>
        </a:p>
      </dsp:txBody>
      <dsp:txXfrm>
        <a:off x="352348" y="1499036"/>
        <a:ext cx="1697751" cy="1697751"/>
      </dsp:txXfrm>
    </dsp:sp>
    <dsp:sp modelId="{4CCCC15A-2F8C-48F4-BEEB-36D31E7124AA}">
      <dsp:nvSpPr>
        <dsp:cNvPr id="0" name=""/>
        <dsp:cNvSpPr/>
      </dsp:nvSpPr>
      <dsp:spPr>
        <a:xfrm rot="5400000">
          <a:off x="2599797" y="2029782"/>
          <a:ext cx="840344" cy="636260"/>
        </a:xfrm>
        <a:prstGeom prst="triangle">
          <a:avLst/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0"/>
                <a:alphaOff val="0"/>
                <a:tint val="48000"/>
                <a:satMod val="105000"/>
                <a:lumMod val="110000"/>
              </a:schemeClr>
            </a:gs>
            <a:gs pos="100000">
              <a:schemeClr val="accent3">
                <a:shade val="90000"/>
                <a:hueOff val="0"/>
                <a:satOff val="0"/>
                <a:lumOff val="0"/>
                <a:alphaOff val="0"/>
                <a:tint val="78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4150EE7-168A-4575-AF35-EEEDB922B7CD}">
      <dsp:nvSpPr>
        <dsp:cNvPr id="0" name=""/>
        <dsp:cNvSpPr/>
      </dsp:nvSpPr>
      <dsp:spPr>
        <a:xfrm>
          <a:off x="3602208" y="1147420"/>
          <a:ext cx="2400983" cy="2400983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hueOff val="306984"/>
                <a:satOff val="303"/>
                <a:lumOff val="25369"/>
                <a:alphaOff val="0"/>
                <a:tint val="48000"/>
                <a:satMod val="105000"/>
                <a:lumMod val="110000"/>
              </a:schemeClr>
            </a:gs>
            <a:gs pos="100000">
              <a:schemeClr val="accent3">
                <a:shade val="80000"/>
                <a:hueOff val="306984"/>
                <a:satOff val="303"/>
                <a:lumOff val="25369"/>
                <a:alphaOff val="0"/>
                <a:tint val="78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/>
            <a:t>Provide service to client by SaaS:</a:t>
          </a:r>
          <a:endParaRPr lang="en-US" sz="14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/>
            <a:t>Minimum data transmission load;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/>
            <a:t>Front end system based on H5 ,three js and </a:t>
          </a:r>
          <a:r>
            <a:rPr lang="en-US" sz="1100" b="0" i="0" kern="1200"/>
            <a:t>panoramagram</a:t>
          </a:r>
          <a:r>
            <a:rPr lang="en-US" sz="1100" kern="1200"/>
            <a:t>;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/>
            <a:t>WYSIWYG feature.</a:t>
          </a:r>
        </a:p>
      </dsp:txBody>
      <dsp:txXfrm>
        <a:off x="3953824" y="1499036"/>
        <a:ext cx="1697751" cy="16977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7A67B-25C4-43CA-AEB8-F8471123E9A5}" type="datetimeFigureOut">
              <a:rPr lang="zh-CN" altLang="en-US" smtClean="0"/>
              <a:t>2018/5/24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17728-F946-479D-B2B0-428DBA1BF2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543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17728-F946-479D-B2B0-428DBA1BF26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817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17728-F946-479D-B2B0-428DBA1BF26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016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17728-F946-479D-B2B0-428DBA1BF26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69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17728-F946-479D-B2B0-428DBA1BF26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799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10E3-2B43-4927-B774-8B38845B050D}" type="datetimeFigureOut">
              <a:rPr lang="zh-CN" altLang="en-US" smtClean="0"/>
              <a:t>2018/5/24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EA5C2-8038-4918-8B9C-AE749C993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97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10E3-2B43-4927-B774-8B38845B050D}" type="datetimeFigureOut">
              <a:rPr lang="zh-CN" altLang="en-US" smtClean="0"/>
              <a:t>2018/5/24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EA5C2-8038-4918-8B9C-AE749C993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977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10E3-2B43-4927-B774-8B38845B050D}" type="datetimeFigureOut">
              <a:rPr lang="zh-CN" altLang="en-US" smtClean="0"/>
              <a:t>2018/5/24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EA5C2-8038-4918-8B9C-AE749C993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388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10E3-2B43-4927-B774-8B38845B050D}" type="datetimeFigureOut">
              <a:rPr lang="zh-CN" altLang="en-US" smtClean="0"/>
              <a:t>2018/5/24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EA5C2-8038-4918-8B9C-AE749C99365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6125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10E3-2B43-4927-B774-8B38845B050D}" type="datetimeFigureOut">
              <a:rPr lang="zh-CN" altLang="en-US" smtClean="0"/>
              <a:t>2018/5/24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EA5C2-8038-4918-8B9C-AE749C993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112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10E3-2B43-4927-B774-8B38845B050D}" type="datetimeFigureOut">
              <a:rPr lang="zh-CN" altLang="en-US" smtClean="0"/>
              <a:t>2018/5/24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EA5C2-8038-4918-8B9C-AE749C993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867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10E3-2B43-4927-B774-8B38845B050D}" type="datetimeFigureOut">
              <a:rPr lang="zh-CN" altLang="en-US" smtClean="0"/>
              <a:t>2018/5/24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EA5C2-8038-4918-8B9C-AE749C993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920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10E3-2B43-4927-B774-8B38845B050D}" type="datetimeFigureOut">
              <a:rPr lang="zh-CN" altLang="en-US" smtClean="0"/>
              <a:t>2018/5/24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EA5C2-8038-4918-8B9C-AE749C993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975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10E3-2B43-4927-B774-8B38845B050D}" type="datetimeFigureOut">
              <a:rPr lang="zh-CN" altLang="en-US" smtClean="0"/>
              <a:t>2018/5/24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EA5C2-8038-4918-8B9C-AE749C993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98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10E3-2B43-4927-B774-8B38845B050D}" type="datetimeFigureOut">
              <a:rPr lang="zh-CN" altLang="en-US" smtClean="0"/>
              <a:t>2018/5/24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EA5C2-8038-4918-8B9C-AE749C993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360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10E3-2B43-4927-B774-8B38845B050D}" type="datetimeFigureOut">
              <a:rPr lang="zh-CN" altLang="en-US" smtClean="0"/>
              <a:t>2018/5/24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EA5C2-8038-4918-8B9C-AE749C993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82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10E3-2B43-4927-B774-8B38845B050D}" type="datetimeFigureOut">
              <a:rPr lang="zh-CN" altLang="en-US" smtClean="0"/>
              <a:t>2018/5/24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EA5C2-8038-4918-8B9C-AE749C993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101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10E3-2B43-4927-B774-8B38845B050D}" type="datetimeFigureOut">
              <a:rPr lang="zh-CN" altLang="en-US" smtClean="0"/>
              <a:t>2018/5/24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EA5C2-8038-4918-8B9C-AE749C993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63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10E3-2B43-4927-B774-8B38845B050D}" type="datetimeFigureOut">
              <a:rPr lang="zh-CN" altLang="en-US" smtClean="0"/>
              <a:t>2018/5/24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EA5C2-8038-4918-8B9C-AE749C993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837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10E3-2B43-4927-B774-8B38845B050D}" type="datetimeFigureOut">
              <a:rPr lang="zh-CN" altLang="en-US" smtClean="0"/>
              <a:t>2018/5/24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EA5C2-8038-4918-8B9C-AE749C993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95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10E3-2B43-4927-B774-8B38845B050D}" type="datetimeFigureOut">
              <a:rPr lang="zh-CN" altLang="en-US" smtClean="0"/>
              <a:t>2018/5/24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EA5C2-8038-4918-8B9C-AE749C993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466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10E3-2B43-4927-B774-8B38845B050D}" type="datetimeFigureOut">
              <a:rPr lang="zh-CN" altLang="en-US" smtClean="0"/>
              <a:t>2018/5/24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EA5C2-8038-4918-8B9C-AE749C993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7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510E3-2B43-4927-B774-8B38845B050D}" type="datetimeFigureOut">
              <a:rPr lang="zh-CN" altLang="en-US" smtClean="0"/>
              <a:t>2018/5/24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EA5C2-8038-4918-8B9C-AE749C993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2267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vinsight.com/ykgc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06F0BB8C-8C08-44AD-9EBB-B43BE66A5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406646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A1DF73AB-9812-4029-85AB-6DC0A4AC74E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180000"/>
            <a:ext cx="979805" cy="874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CD1D5D-030C-4ED0-A79A-3D578659DE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9063" y="1060110"/>
            <a:ext cx="6801998" cy="4737780"/>
          </a:xfrm>
        </p:spPr>
        <p:txBody>
          <a:bodyPr anchor="ctr">
            <a:normAutofit/>
          </a:bodyPr>
          <a:lstStyle/>
          <a:p>
            <a:pPr algn="l"/>
            <a:r>
              <a:rPr lang="en-US" altLang="zh-CN" sz="5400"/>
              <a:t>Smart Indoor 3D Mapping</a:t>
            </a:r>
            <a:endParaRPr lang="zh-CN" altLang="en-US" sz="540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B84D944-9888-48FE-AC3F-571B4A3DF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075" y="1060110"/>
            <a:ext cx="2540787" cy="4737780"/>
          </a:xfrm>
        </p:spPr>
        <p:txBody>
          <a:bodyPr anchor="ctr">
            <a:normAutofit/>
          </a:bodyPr>
          <a:lstStyle/>
          <a:p>
            <a:pPr algn="l"/>
            <a:endParaRPr lang="zh-CN" alt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21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D83E6CB-DF74-4884-A854-7F9B9A1B031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2475" y="733425"/>
            <a:ext cx="3743325" cy="5391150"/>
          </a:xfrm>
          <a:prstGeom prst="rect">
            <a:avLst/>
          </a:prstGeom>
          <a:solidFill>
            <a:schemeClr val="tx1"/>
          </a:solidFill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625501F-8413-42DB-A3EA-29B730E4AB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857" y="1114868"/>
            <a:ext cx="2964561" cy="223369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6384A6A1-1D76-452D-B158-00B067BD188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1340" y="804806"/>
            <a:ext cx="3625595" cy="5248389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B4D6595-CDF1-49FE-BD52-9D2C4B2381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1141856" y="3509433"/>
            <a:ext cx="2964561" cy="2233701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A71FEC70-FF99-4B24-8153-1720D4F4598D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180000"/>
            <a:ext cx="979805" cy="874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1D7447-EFE2-420B-B238-806E8DF4F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472" y="609600"/>
            <a:ext cx="6340084" cy="1326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WILL HAPPEN– COLOUR POINT CLOUD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27A1974-08BD-4B2E-99B6-EA65BCDAFB41}"/>
              </a:ext>
            </a:extLst>
          </p:cNvPr>
          <p:cNvSpPr txBox="1"/>
          <p:nvPr/>
        </p:nvSpPr>
        <p:spPr>
          <a:xfrm>
            <a:off x="4927471" y="2096063"/>
            <a:ext cx="6340085" cy="3957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Colour point cloud, a real 3D world will replace the panoramagram.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Colour point cloud provides a more freely interactive experience. 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2411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A71FEC70-FF99-4B24-8153-1720D4F4598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180000"/>
            <a:ext cx="979805" cy="8743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27A1974-08BD-4B2E-99B6-EA65BCDAFB41}"/>
              </a:ext>
            </a:extLst>
          </p:cNvPr>
          <p:cNvSpPr txBox="1"/>
          <p:nvPr/>
        </p:nvSpPr>
        <p:spPr>
          <a:xfrm>
            <a:off x="4020329" y="1666281"/>
            <a:ext cx="43660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 smtClean="0"/>
              <a:t>Thanks</a:t>
            </a:r>
            <a:endParaRPr lang="en-US" altLang="zh-CN" dirty="0"/>
          </a:p>
        </p:txBody>
      </p:sp>
      <p:sp>
        <p:nvSpPr>
          <p:cNvPr id="9" name="标题 1">
            <a:extLst>
              <a:ext uri="{FF2B5EF4-FFF2-40B4-BE49-F238E27FC236}">
                <a16:creationId xmlns="" xmlns:a16="http://schemas.microsoft.com/office/drawing/2014/main" id="{3AEF4448-7B6F-4FB8-8352-353B4996B1F6}"/>
              </a:ext>
            </a:extLst>
          </p:cNvPr>
          <p:cNvSpPr txBox="1">
            <a:spLocks/>
          </p:cNvSpPr>
          <p:nvPr/>
        </p:nvSpPr>
        <p:spPr>
          <a:xfrm>
            <a:off x="3632096" y="4057482"/>
            <a:ext cx="4927807" cy="525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00B0F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领航视觉</a:t>
            </a:r>
            <a:r>
              <a:rPr lang="en-US" altLang="zh-CN" dirty="0">
                <a:solidFill>
                  <a:srgbClr val="00B0F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/>
            </a:r>
            <a:br>
              <a:rPr lang="en-US" altLang="zh-CN" dirty="0">
                <a:solidFill>
                  <a:srgbClr val="00B0F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</a:br>
            <a:r>
              <a:rPr lang="en-US" altLang="zh-CN" dirty="0" err="1">
                <a:solidFill>
                  <a:srgbClr val="00B0F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Navinsight</a:t>
            </a:r>
            <a:endParaRPr lang="zh-CN" altLang="en-US" dirty="0">
              <a:solidFill>
                <a:srgbClr val="00B0F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副标题 2">
            <a:extLst>
              <a:ext uri="{FF2B5EF4-FFF2-40B4-BE49-F238E27FC236}">
                <a16:creationId xmlns="" xmlns:a16="http://schemas.microsoft.com/office/drawing/2014/main" id="{008E2B5D-2827-4D48-97CA-D3BAC4B95991}"/>
              </a:ext>
            </a:extLst>
          </p:cNvPr>
          <p:cNvSpPr txBox="1">
            <a:spLocks/>
          </p:cNvSpPr>
          <p:nvPr/>
        </p:nvSpPr>
        <p:spPr>
          <a:xfrm>
            <a:off x="3805645" y="4655523"/>
            <a:ext cx="4580708" cy="525084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3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室内三维地图解决方案</a:t>
            </a:r>
            <a:endParaRPr lang="en-US" altLang="zh-CN" sz="3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indent="0" algn="ctr">
              <a:buNone/>
            </a:pPr>
            <a:r>
              <a:rPr lang="en-US" altLang="zh-CN" sz="3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Indoor 3D Mapping Solution</a:t>
            </a:r>
          </a:p>
        </p:txBody>
      </p:sp>
      <p:pic>
        <p:nvPicPr>
          <p:cNvPr id="12" name="图片 3">
            <a:extLst>
              <a:ext uri="{FF2B5EF4-FFF2-40B4-BE49-F238E27FC236}">
                <a16:creationId xmlns="" xmlns:a16="http://schemas.microsoft.com/office/drawing/2014/main" id="{06F67791-E96D-48D8-B578-4EEB22EC3B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868" y="3382022"/>
            <a:ext cx="564264" cy="59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87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1466A046-9060-4510-8D00-D901E0AB9C5F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180000"/>
            <a:ext cx="979805" cy="874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D29F79-D468-4D39-83F3-185C01F96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609600"/>
            <a:ext cx="3643150" cy="5603310"/>
          </a:xfrm>
        </p:spPr>
        <p:txBody>
          <a:bodyPr>
            <a:normAutofit/>
          </a:bodyPr>
          <a:lstStyle/>
          <a:p>
            <a:r>
              <a:rPr lang="en-US" altLang="zh-CN"/>
              <a:t>INDOOR 3D MAP HAS BROAD PROSPECT</a:t>
            </a:r>
            <a:endParaRPr lang="zh-CN" alt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="" xmlns:a16="http://schemas.microsoft.com/office/drawing/2014/main" id="{ADC54B39-6BBF-4F22-AD7B-EF202DFD96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0697155"/>
              </p:ext>
            </p:extLst>
          </p:nvPr>
        </p:nvGraphicFramePr>
        <p:xfrm>
          <a:off x="5127625" y="1114425"/>
          <a:ext cx="5924550" cy="462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73794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B47E54D-C502-461E-8397-6E20A71603A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A816EEA-C74C-4297-9F06-02600C12AD4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3AC27A37-0F1A-46E2-AC4B-F2F32959B31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180000"/>
            <a:ext cx="979805" cy="874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99D341-7E18-4ADE-BDDF-E630019C9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575" y="628651"/>
            <a:ext cx="3643150" cy="5584259"/>
          </a:xfrm>
        </p:spPr>
        <p:txBody>
          <a:bodyPr>
            <a:normAutofit/>
          </a:bodyPr>
          <a:lstStyle/>
          <a:p>
            <a:r>
              <a:rPr lang="en-US" altLang="zh-CN" sz="4000"/>
              <a:t>INDOOR 3D MAPPING </a:t>
            </a:r>
            <a:endParaRPr lang="zh-CN" altLang="en-US" sz="400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="" xmlns:a16="http://schemas.microsoft.com/office/drawing/2014/main" id="{F1A03DEA-F910-4F8D-B4CC-17EFEB9D62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9240158"/>
              </p:ext>
            </p:extLst>
          </p:nvPr>
        </p:nvGraphicFramePr>
        <p:xfrm>
          <a:off x="1082675" y="1095375"/>
          <a:ext cx="6003925" cy="4695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2022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3">
            <a:extLst>
              <a:ext uri="{FF2B5EF4-FFF2-40B4-BE49-F238E27FC236}">
                <a16:creationId xmlns="" xmlns:a16="http://schemas.microsoft.com/office/drawing/2014/main" id="{CB47E54D-C502-461E-8397-6E20A71603A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5">
            <a:extLst>
              <a:ext uri="{FF2B5EF4-FFF2-40B4-BE49-F238E27FC236}">
                <a16:creationId xmlns="" xmlns:a16="http://schemas.microsoft.com/office/drawing/2014/main" id="{5A816EEA-C74C-4297-9F06-02600C12AD4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A71FEC70-FF99-4B24-8153-1720D4F4598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180000"/>
            <a:ext cx="979805" cy="874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1D7447-EFE2-420B-B238-806E8DF4F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575" y="628651"/>
            <a:ext cx="3643150" cy="5584259"/>
          </a:xfrm>
        </p:spPr>
        <p:txBody>
          <a:bodyPr>
            <a:normAutofit/>
          </a:bodyPr>
          <a:lstStyle/>
          <a:p>
            <a:r>
              <a:rPr lang="en-US" altLang="zh-CN" sz="4000"/>
              <a:t>A SUILTABLE SOLUTION</a:t>
            </a:r>
            <a:endParaRPr lang="zh-CN" altLang="en-US" sz="4000"/>
          </a:p>
        </p:txBody>
      </p:sp>
      <p:graphicFrame>
        <p:nvGraphicFramePr>
          <p:cNvPr id="30" name="Content Placeholder 2">
            <a:extLst>
              <a:ext uri="{FF2B5EF4-FFF2-40B4-BE49-F238E27FC236}">
                <a16:creationId xmlns="" xmlns:a16="http://schemas.microsoft.com/office/drawing/2014/main" id="{B6423DB2-CFA5-4E79-AD9E-7926E4486B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6309557"/>
              </p:ext>
            </p:extLst>
          </p:nvPr>
        </p:nvGraphicFramePr>
        <p:xfrm>
          <a:off x="1082675" y="1095375"/>
          <a:ext cx="6003925" cy="4695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56141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D46A95-E967-43D7-B243-3DC5440E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DEMONSTRATION – DATA COLLECTION</a:t>
            </a:r>
            <a:endParaRPr lang="zh-CN" altLang="en-US" sz="3600" dirty="0"/>
          </a:p>
        </p:txBody>
      </p:sp>
      <p:pic>
        <p:nvPicPr>
          <p:cNvPr id="5" name="演示视频 - 扫描过程">
            <a:hlinkClick r:id="" action="ppaction://media"/>
            <a:extLst>
              <a:ext uri="{FF2B5EF4-FFF2-40B4-BE49-F238E27FC236}">
                <a16:creationId xmlns="" xmlns:a16="http://schemas.microsoft.com/office/drawing/2014/main" id="{EEFB8BD6-D095-4E38-A259-26598ADC8A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4975" y="1531938"/>
            <a:ext cx="8258175" cy="4645025"/>
          </a:xfrm>
        </p:spPr>
      </p:pic>
      <p:pic>
        <p:nvPicPr>
          <p:cNvPr id="6" name="图片 1">
            <a:extLst>
              <a:ext uri="{FF2B5EF4-FFF2-40B4-BE49-F238E27FC236}">
                <a16:creationId xmlns="" xmlns:a16="http://schemas.microsoft.com/office/drawing/2014/main" id="{88DCB584-312B-4F8C-8EA5-CF3CD224AF67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180000"/>
            <a:ext cx="979805" cy="87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0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03DF78-E4AE-4CC9-9AB2-D7E0268A4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DEMONSTRATION - FRONT END </a:t>
            </a:r>
            <a:endParaRPr lang="zh-CN" altLang="en-US" sz="3600" dirty="0"/>
          </a:p>
        </p:txBody>
      </p:sp>
      <p:pic>
        <p:nvPicPr>
          <p:cNvPr id="5" name="图片 1">
            <a:extLst>
              <a:ext uri="{FF2B5EF4-FFF2-40B4-BE49-F238E27FC236}">
                <a16:creationId xmlns="" xmlns:a16="http://schemas.microsoft.com/office/drawing/2014/main" id="{451A1B88-AA9F-44AF-BE89-56C846AD0278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180000"/>
            <a:ext cx="979805" cy="87439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3047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Please visit </a:t>
            </a:r>
            <a:r>
              <a:rPr lang="en-US" dirty="0">
                <a:hlinkClick r:id="rId3"/>
              </a:rPr>
              <a:t>http://www.navinsight.com/ykgc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r>
              <a:rPr lang="en-US" smtClean="0"/>
              <a:t>for </a:t>
            </a:r>
            <a:r>
              <a:rPr lang="en-US" smtClean="0">
                <a:effectLst/>
              </a:rPr>
              <a:t>Demonstration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559" y="1528354"/>
            <a:ext cx="7296232" cy="426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1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table&#10;&#10;Description generated with very high confidence">
            <a:extLst>
              <a:ext uri="{FF2B5EF4-FFF2-40B4-BE49-F238E27FC236}">
                <a16:creationId xmlns="" xmlns:a16="http://schemas.microsoft.com/office/drawing/2014/main" id="{DF25B0F9-9659-4259-A4BA-CF637ED058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58474" y="488844"/>
            <a:ext cx="3368936" cy="3526040"/>
          </a:xfrm>
          <a:prstGeom prst="rect">
            <a:avLst/>
          </a:prstGeom>
        </p:spPr>
      </p:pic>
      <p:pic>
        <p:nvPicPr>
          <p:cNvPr id="7" name="Content Placeholder 4" descr="A picture containing indoor, floor&#10;&#10;Description generated with very high confidence">
            <a:extLst>
              <a:ext uri="{FF2B5EF4-FFF2-40B4-BE49-F238E27FC236}">
                <a16:creationId xmlns="" xmlns:a16="http://schemas.microsoft.com/office/drawing/2014/main" id="{6168921F-A8E3-4B4A-83D2-3AFCEDA25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976581" y="2666029"/>
            <a:ext cx="2739691" cy="3712587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="" xmlns:a16="http://schemas.microsoft.com/office/drawing/2014/main" id="{0460D023-0957-4952-9927-5275809CED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976579" y="488844"/>
            <a:ext cx="2739690" cy="202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14BA29C-00B3-4CA2-AD05-D6814863666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8098" y="4169238"/>
            <a:ext cx="3378077" cy="2209379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A71FEC70-FF99-4B24-8153-1720D4F4598D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180000"/>
            <a:ext cx="979805" cy="874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1D7447-EFE2-420B-B238-806E8DF4F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609600"/>
            <a:ext cx="4180956" cy="13263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zh-CN" sz="2900"/>
              <a:t>SAMPLE CASE – SHOPPING MALL MARKETING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27A1974-08BD-4B2E-99B6-EA65BCDAFB41}"/>
              </a:ext>
            </a:extLst>
          </p:cNvPr>
          <p:cNvSpPr txBox="1"/>
          <p:nvPr/>
        </p:nvSpPr>
        <p:spPr>
          <a:xfrm>
            <a:off x="7086600" y="2096064"/>
            <a:ext cx="4180956" cy="4095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Save much labor cost.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Show the entire indoor environment to potential commercial tenant by a link.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Implant marketing information per client’s requirements.</a:t>
            </a:r>
          </a:p>
        </p:txBody>
      </p:sp>
    </p:spTree>
    <p:extLst>
      <p:ext uri="{BB962C8B-B14F-4D97-AF65-F5344CB8AC3E}">
        <p14:creationId xmlns:p14="http://schemas.microsoft.com/office/powerpoint/2010/main" val="4226134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D5BE727-9C5C-462C-B6BA-ED9D9073C1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474" y="488844"/>
            <a:ext cx="3368936" cy="3526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BBAFC78-5D16-40F3-9F46-BC690F3ED0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976581" y="2666029"/>
            <a:ext cx="2739691" cy="3712587"/>
          </a:xfrm>
          <a:prstGeom prst="rect">
            <a:avLst/>
          </a:prstGeom>
        </p:spPr>
      </p:pic>
      <p:sp>
        <p:nvSpPr>
          <p:cNvPr id="19" name="Rectangle 20">
            <a:extLst>
              <a:ext uri="{FF2B5EF4-FFF2-40B4-BE49-F238E27FC236}">
                <a16:creationId xmlns="" xmlns:a16="http://schemas.microsoft.com/office/drawing/2014/main" id="{0460D023-0957-4952-9927-5275809CED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976579" y="488844"/>
            <a:ext cx="2739690" cy="202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2">
            <a:extLst>
              <a:ext uri="{FF2B5EF4-FFF2-40B4-BE49-F238E27FC236}">
                <a16:creationId xmlns="" xmlns:a16="http://schemas.microsoft.com/office/drawing/2014/main" id="{E14BA29C-00B3-4CA2-AD05-D6814863666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8098" y="4169238"/>
            <a:ext cx="3378077" cy="2209379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A71FEC70-FF99-4B24-8153-1720D4F4598D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180000"/>
            <a:ext cx="979805" cy="874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1D7447-EFE2-420B-B238-806E8DF4F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609600"/>
            <a:ext cx="4180956" cy="13263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zh-CN" sz="2900"/>
              <a:t>SAMPLE CASE – FIRE EMERGENCY PLAN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27A1974-08BD-4B2E-99B6-EA65BCDAFB41}"/>
              </a:ext>
            </a:extLst>
          </p:cNvPr>
          <p:cNvSpPr txBox="1"/>
          <p:nvPr/>
        </p:nvSpPr>
        <p:spPr>
          <a:xfrm>
            <a:off x="7086600" y="2096064"/>
            <a:ext cx="4180956" cy="4095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Label fire fighting devices by POI.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Mark attacking line or evacuating rout on panoramagram and flour plan.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Demonstrate the actual indoor environment by panoramagram.</a:t>
            </a:r>
          </a:p>
        </p:txBody>
      </p:sp>
    </p:spTree>
    <p:extLst>
      <p:ext uri="{BB962C8B-B14F-4D97-AF65-F5344CB8AC3E}">
        <p14:creationId xmlns:p14="http://schemas.microsoft.com/office/powerpoint/2010/main" val="3660206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1D7447-EFE2-420B-B238-806E8DF4F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WILL HAPPEN– LOCALIZATION BY PHOTO</a:t>
            </a:r>
            <a:endParaRPr lang="zh-CN" altLang="en-US" sz="3600" dirty="0"/>
          </a:p>
        </p:txBody>
      </p:sp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A71FEC70-FF99-4B24-8153-1720D4F4598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180000"/>
            <a:ext cx="979805" cy="8743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27A1974-08BD-4B2E-99B6-EA65BCDAFB41}"/>
              </a:ext>
            </a:extLst>
          </p:cNvPr>
          <p:cNvSpPr txBox="1"/>
          <p:nvPr/>
        </p:nvSpPr>
        <p:spPr>
          <a:xfrm>
            <a:off x="1080000" y="4320000"/>
            <a:ext cx="1016336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 any building that has been scanned, it will be automatically located where a photo has been taken.</a:t>
            </a:r>
          </a:p>
          <a:p>
            <a:endParaRPr lang="en-US" altLang="zh-CN" dirty="0"/>
          </a:p>
          <a:p>
            <a:r>
              <a:rPr lang="en-US" altLang="zh-CN" dirty="0"/>
              <a:t>Client does not have to maintain any hardware.</a:t>
            </a:r>
          </a:p>
          <a:p>
            <a:endParaRPr lang="en-US" altLang="zh-CN" dirty="0"/>
          </a:p>
          <a:p>
            <a:r>
              <a:rPr lang="en-US" altLang="zh-CN" dirty="0"/>
              <a:t>Deep learning will enhance the accuracy and efficiency.</a:t>
            </a:r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6FBC669-05CA-46EA-9DA4-E72D03758A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424" y="2390140"/>
            <a:ext cx="1007007" cy="1831753"/>
          </a:xfrm>
          <a:prstGeom prst="rect">
            <a:avLst/>
          </a:prstGeom>
        </p:spPr>
      </p:pic>
      <p:sp>
        <p:nvSpPr>
          <p:cNvPr id="8" name="矩形 23">
            <a:extLst>
              <a:ext uri="{FF2B5EF4-FFF2-40B4-BE49-F238E27FC236}">
                <a16:creationId xmlns="" xmlns:a16="http://schemas.microsoft.com/office/drawing/2014/main" id="{642A8416-F5C4-4EA4-98AE-B757370048C9}"/>
              </a:ext>
            </a:extLst>
          </p:cNvPr>
          <p:cNvSpPr/>
          <p:nvPr/>
        </p:nvSpPr>
        <p:spPr>
          <a:xfrm>
            <a:off x="1054659" y="1567826"/>
            <a:ext cx="1588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Step</a:t>
            </a: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：</a:t>
            </a:r>
            <a:r>
              <a:rPr lang="en-US" altLang="zh-CN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</a:t>
            </a:r>
          </a:p>
          <a:p>
            <a:pPr algn="ctr"/>
            <a:r>
              <a:rPr lang="en-US" altLang="zh-CN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Scan the building</a:t>
            </a:r>
            <a:endParaRPr lang="zh-CN" altLang="en-US" sz="1400" dirty="0"/>
          </a:p>
        </p:txBody>
      </p:sp>
      <p:sp>
        <p:nvSpPr>
          <p:cNvPr id="11" name="矩形 24">
            <a:extLst>
              <a:ext uri="{FF2B5EF4-FFF2-40B4-BE49-F238E27FC236}">
                <a16:creationId xmlns="" xmlns:a16="http://schemas.microsoft.com/office/drawing/2014/main" id="{C95AF172-0DA6-4BB0-85A2-42D63007D3BC}"/>
              </a:ext>
            </a:extLst>
          </p:cNvPr>
          <p:cNvSpPr/>
          <p:nvPr/>
        </p:nvSpPr>
        <p:spPr>
          <a:xfrm>
            <a:off x="3115012" y="1567826"/>
            <a:ext cx="31686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Step</a:t>
            </a: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：</a:t>
            </a:r>
            <a:r>
              <a:rPr lang="en-US" altLang="zh-CN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</a:t>
            </a:r>
          </a:p>
          <a:p>
            <a:pPr algn="ctr"/>
            <a:r>
              <a:rPr lang="en-US" altLang="zh-CN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Take a photo in the scanned building</a:t>
            </a:r>
            <a:endParaRPr lang="zh-CN" altLang="en-US" sz="1400" dirty="0"/>
          </a:p>
        </p:txBody>
      </p:sp>
      <p:sp>
        <p:nvSpPr>
          <p:cNvPr id="12" name="矩形 25">
            <a:extLst>
              <a:ext uri="{FF2B5EF4-FFF2-40B4-BE49-F238E27FC236}">
                <a16:creationId xmlns="" xmlns:a16="http://schemas.microsoft.com/office/drawing/2014/main" id="{DDEBD872-566B-449E-84EE-0D3A561FC377}"/>
              </a:ext>
            </a:extLst>
          </p:cNvPr>
          <p:cNvSpPr/>
          <p:nvPr/>
        </p:nvSpPr>
        <p:spPr>
          <a:xfrm>
            <a:off x="6677274" y="1558010"/>
            <a:ext cx="1727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Step</a:t>
            </a: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：</a:t>
            </a:r>
            <a:r>
              <a:rPr lang="en-US" altLang="zh-CN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</a:t>
            </a:r>
          </a:p>
          <a:p>
            <a:pPr algn="ctr"/>
            <a:r>
              <a:rPr lang="en-US" altLang="zh-CN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Return the location</a:t>
            </a:r>
            <a:endParaRPr lang="zh-CN" altLang="en-US" sz="1400" dirty="0"/>
          </a:p>
        </p:txBody>
      </p:sp>
      <p:pic>
        <p:nvPicPr>
          <p:cNvPr id="13" name="图片 11">
            <a:extLst>
              <a:ext uri="{FF2B5EF4-FFF2-40B4-BE49-F238E27FC236}">
                <a16:creationId xmlns="" xmlns:a16="http://schemas.microsoft.com/office/drawing/2014/main" id="{ED5B1B1A-8C34-4E5B-848D-08B78D765D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1259" y="2492355"/>
            <a:ext cx="1219870" cy="1788180"/>
          </a:xfrm>
          <a:prstGeom prst="rect">
            <a:avLst/>
          </a:prstGeom>
        </p:spPr>
      </p:pic>
      <p:pic>
        <p:nvPicPr>
          <p:cNvPr id="14" name="图片 32">
            <a:extLst>
              <a:ext uri="{FF2B5EF4-FFF2-40B4-BE49-F238E27FC236}">
                <a16:creationId xmlns="" xmlns:a16="http://schemas.microsoft.com/office/drawing/2014/main" id="{6D0159B1-0340-41C0-AD08-5821713946E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289" y="2492357"/>
            <a:ext cx="1364461" cy="178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88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186</TotalTime>
  <Words>345</Words>
  <Application>Microsoft Office PowerPoint</Application>
  <PresentationFormat>Widescreen</PresentationFormat>
  <Paragraphs>69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Rockwell</vt:lpstr>
      <vt:lpstr>宋体</vt:lpstr>
      <vt:lpstr>微软雅黑 Light</vt:lpstr>
      <vt:lpstr>等线</vt:lpstr>
      <vt:lpstr>Arial</vt:lpstr>
      <vt:lpstr>Bookman Old Style</vt:lpstr>
      <vt:lpstr>Damask</vt:lpstr>
      <vt:lpstr>Smart Indoor 3D Mapping</vt:lpstr>
      <vt:lpstr>INDOOR 3D MAP HAS BROAD PROSPECT</vt:lpstr>
      <vt:lpstr>INDOOR 3D MAPPING </vt:lpstr>
      <vt:lpstr>A SUILTABLE SOLUTION</vt:lpstr>
      <vt:lpstr>DEMONSTRATION – DATA COLLECTION</vt:lpstr>
      <vt:lpstr>DEMONSTRATION - FRONT END </vt:lpstr>
      <vt:lpstr>SAMPLE CASE – SHOPPING MALL MARKETING</vt:lpstr>
      <vt:lpstr>SAMPLE CASE – FIRE EMERGENCY PLAN</vt:lpstr>
      <vt:lpstr>WILL HAPPEN– LOCALIZATION BY PHOTO</vt:lpstr>
      <vt:lpstr>WILL HAPPEN– COLOUR POINT CLOUD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Indoor 3D Mapping</dc:title>
  <dc:creator>纪 沛然</dc:creator>
  <cp:lastModifiedBy>Violet Cheng</cp:lastModifiedBy>
  <cp:revision>12</cp:revision>
  <dcterms:created xsi:type="dcterms:W3CDTF">2018-04-17T10:13:06Z</dcterms:created>
  <dcterms:modified xsi:type="dcterms:W3CDTF">2018-05-24T03:42:30Z</dcterms:modified>
</cp:coreProperties>
</file>