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718" r:id="rId2"/>
    <p:sldMasterId id="2147483731" r:id="rId3"/>
  </p:sldMasterIdLst>
  <p:notesMasterIdLst>
    <p:notesMasterId r:id="rId24"/>
  </p:notesMasterIdLst>
  <p:handoutMasterIdLst>
    <p:handoutMasterId r:id="rId25"/>
  </p:handoutMasterIdLst>
  <p:sldIdLst>
    <p:sldId id="1016" r:id="rId4"/>
    <p:sldId id="977" r:id="rId5"/>
    <p:sldId id="1009" r:id="rId6"/>
    <p:sldId id="1021" r:id="rId7"/>
    <p:sldId id="1022" r:id="rId8"/>
    <p:sldId id="1012" r:id="rId9"/>
    <p:sldId id="1000" r:id="rId10"/>
    <p:sldId id="1010" r:id="rId11"/>
    <p:sldId id="1017" r:id="rId12"/>
    <p:sldId id="1013" r:id="rId13"/>
    <p:sldId id="849" r:id="rId14"/>
    <p:sldId id="904" r:id="rId15"/>
    <p:sldId id="1007" r:id="rId16"/>
    <p:sldId id="1004" r:id="rId17"/>
    <p:sldId id="995" r:id="rId18"/>
    <p:sldId id="1006" r:id="rId19"/>
    <p:sldId id="1020" r:id="rId20"/>
    <p:sldId id="997" r:id="rId21"/>
    <p:sldId id="998" r:id="rId22"/>
    <p:sldId id="1018" r:id="rId2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9B0"/>
    <a:srgbClr val="859FB5"/>
    <a:srgbClr val="ACBECC"/>
    <a:srgbClr val="CAD6E0"/>
    <a:srgbClr val="D2DCE4"/>
    <a:srgbClr val="839AAF"/>
    <a:srgbClr val="606060"/>
    <a:srgbClr val="CED7E0"/>
    <a:srgbClr val="EDEEF0"/>
    <a:srgbClr val="D3DC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54" autoAdjust="0"/>
    <p:restoredTop sz="79407" autoAdjust="0"/>
  </p:normalViewPr>
  <p:slideViewPr>
    <p:cSldViewPr snapToObjects="1">
      <p:cViewPr>
        <p:scale>
          <a:sx n="70" d="100"/>
          <a:sy n="70" d="100"/>
        </p:scale>
        <p:origin x="-1842" y="-102"/>
      </p:cViewPr>
      <p:guideLst>
        <p:guide orient="horz" pos="2722"/>
        <p:guide orient="horz"/>
        <p:guide orient="horz" pos="3743"/>
        <p:guide orient="horz" pos="3397"/>
        <p:guide orient="horz" pos="3063"/>
        <p:guide orient="horz" pos="2382"/>
        <p:guide orient="horz" pos="2041"/>
        <p:guide orient="horz" pos="1697"/>
        <p:guide orient="horz" pos="1367"/>
        <p:guide orient="horz" pos="1022"/>
        <p:guide orient="horz" pos="681"/>
        <p:guide orient="horz" pos="340"/>
        <p:guide pos="2915"/>
        <p:guide pos="193"/>
        <p:guide pos="5636"/>
        <p:guide pos="532"/>
        <p:guide pos="873"/>
        <p:guide pos="1213"/>
        <p:guide pos="1554"/>
        <p:guide pos="1894"/>
        <p:guide pos="2233"/>
        <p:guide pos="2574"/>
        <p:guide pos="3254"/>
        <p:guide pos="3594"/>
        <p:guide pos="3935"/>
        <p:guide pos="4275"/>
        <p:guide pos="4615"/>
        <p:guide pos="4956"/>
        <p:guide pos="5295"/>
      </p:guideLst>
    </p:cSldViewPr>
  </p:slideViewPr>
  <p:outlineViewPr>
    <p:cViewPr>
      <p:scale>
        <a:sx n="33" d="100"/>
        <a:sy n="33" d="100"/>
      </p:scale>
      <p:origin x="0" y="111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534" y="-72"/>
      </p:cViewPr>
      <p:guideLst>
        <p:guide orient="horz" pos="3224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7" y="9721108"/>
            <a:ext cx="3076363" cy="511731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r">
              <a:defRPr sz="1200"/>
            </a:lvl1pPr>
          </a:lstStyle>
          <a:p>
            <a:fld id="{8011DA70-E7F4-4E7A-9800-49C184E304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"/>
          </p:nvPr>
        </p:nvSpPr>
        <p:spPr>
          <a:xfrm>
            <a:off x="4021297" y="2"/>
            <a:ext cx="3076363" cy="511731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r">
              <a:defRPr sz="1200"/>
            </a:lvl1pPr>
          </a:lstStyle>
          <a:p>
            <a:fld id="{373C1F3F-7DED-43D8-8182-05D070916074}" type="datetimeFigureOut">
              <a:rPr lang="en-US" smtClean="0"/>
              <a:t>5/4/2018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2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8" tIns="47394" rIns="94788" bIns="4739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99408" y="4861443"/>
            <a:ext cx="4920208" cy="4605576"/>
          </a:xfrm>
          <a:prstGeom prst="rect">
            <a:avLst/>
          </a:prstGeom>
        </p:spPr>
        <p:txBody>
          <a:bodyPr vert="horz" lIns="94788" tIns="47394" rIns="94788" bIns="4739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7" y="9721108"/>
            <a:ext cx="3076363" cy="511731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r">
              <a:defRPr sz="1200"/>
            </a:lvl1pPr>
          </a:lstStyle>
          <a:p>
            <a:fld id="{92563833-BCE4-4ACC-8D99-7760838C5A6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Datumsplatzhalter 7"/>
          <p:cNvSpPr>
            <a:spLocks noGrp="1"/>
          </p:cNvSpPr>
          <p:nvPr>
            <p:ph type="dt" idx="1"/>
          </p:nvPr>
        </p:nvSpPr>
        <p:spPr>
          <a:xfrm>
            <a:off x="4021297" y="2"/>
            <a:ext cx="3076363" cy="511731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r">
              <a:defRPr sz="1200"/>
            </a:lvl1pPr>
          </a:lstStyle>
          <a:p>
            <a:fld id="{8F600E38-F66C-40D6-88C9-D303B6A0C603}" type="datetimeFigureOut">
              <a:rPr lang="en-US" smtClean="0"/>
              <a:t>5/4/2018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E26D6E2-908B-4F9A-B0C0-F18ABC5BB333}" type="slidenum">
              <a:rPr lang="zh-CN" altLang="de-DE" sz="1300" smtClean="0">
                <a:latin typeface="Times New Roman" pitchFamily="18" charset="0"/>
              </a:rPr>
              <a:pPr/>
              <a:t>2</a:t>
            </a:fld>
            <a:endParaRPr lang="de-DE" altLang="zh-CN" sz="1300" smtClean="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84225"/>
            <a:ext cx="5119688" cy="3838575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7072313"/>
            <a:ext cx="1998662" cy="192087"/>
          </a:xfrm>
          <a:noFill/>
        </p:spPr>
        <p:txBody>
          <a:bodyPr lIns="96214" tIns="48106" rIns="96214" bIns="4810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zh-TW" smtClean="0"/>
          </a:p>
          <a:p>
            <a:pPr eaLnBrk="1" hangingPunct="1"/>
            <a:endParaRPr lang="en-GB" smtClean="0">
              <a:latin typeface="Calibri" pitchFamily="34" charset="0"/>
            </a:endParaRPr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AD57155-08AF-4DB6-A139-0FBE66B5D4FA}" type="slidenum">
              <a:rPr lang="de-DE" altLang="zh-TW" sz="1300" smtClean="0">
                <a:solidFill>
                  <a:srgbClr val="000000"/>
                </a:solidFill>
                <a:latin typeface="Calibri" pitchFamily="34" charset="0"/>
              </a:rPr>
              <a:pPr/>
              <a:t>6</a:t>
            </a:fld>
            <a:endParaRPr lang="de-DE" altLang="zh-TW" sz="13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GB" dirty="0" smtClean="0">
              <a:latin typeface="+mn-lt"/>
            </a:endParaRPr>
          </a:p>
          <a:p>
            <a:pPr eaLnBrk="1" hangingPunct="1">
              <a:defRPr/>
            </a:pP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endParaRPr lang="en-GB" dirty="0" smtClean="0">
              <a:latin typeface="+mn-lt"/>
            </a:endParaRPr>
          </a:p>
        </p:txBody>
      </p:sp>
      <p:sp>
        <p:nvSpPr>
          <p:cNvPr id="1454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1F96E02-7B9A-4F15-9B3F-2CF6F11AFEA6}" type="slidenum">
              <a:rPr lang="de-DE" altLang="zh-TW" sz="1300" smtClean="0">
                <a:solidFill>
                  <a:srgbClr val="000000"/>
                </a:solidFill>
                <a:latin typeface="Calibri" pitchFamily="34" charset="0"/>
              </a:rPr>
              <a:pPr/>
              <a:t>7</a:t>
            </a:fld>
            <a:endParaRPr lang="de-DE" altLang="zh-TW" sz="13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70513" indent="-296351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85405" indent="-237081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59567" indent="-237081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133730" indent="-237081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607892" indent="-237081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3082054" indent="-237081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556216" indent="-237081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4030378" indent="-237081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73E48EC-D577-4DE9-AFCD-36DFA81CC64D}" type="slidenum">
              <a:rPr lang="zh-CN" altLang="de-DE" sz="1300">
                <a:latin typeface="Times New Roman" pitchFamily="18" charset="0"/>
              </a:rPr>
              <a:pPr/>
              <a:t>8</a:t>
            </a:fld>
            <a:endParaRPr lang="de-DE" altLang="zh-CN" sz="130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84225"/>
            <a:ext cx="5118100" cy="3838575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9" y="7072313"/>
            <a:ext cx="1998662" cy="192088"/>
          </a:xfrm>
          <a:noFill/>
        </p:spPr>
        <p:txBody>
          <a:bodyPr lIns="99784" tIns="49891" rIns="99784" bIns="4989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m-paps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rafik 8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4"/>
            <a:ext cx="9143999" cy="6869434"/>
          </a:xfrm>
          <a:prstGeom prst="rect">
            <a:avLst/>
          </a:prstGeom>
        </p:spPr>
      </p:pic>
      <p:sp>
        <p:nvSpPr>
          <p:cNvPr id="19" name="Rechteck 18"/>
          <p:cNvSpPr/>
          <p:nvPr userDrawn="1"/>
        </p:nvSpPr>
        <p:spPr>
          <a:xfrm>
            <a:off x="1159324" y="541748"/>
            <a:ext cx="7981756" cy="154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58163" y="724277"/>
            <a:ext cx="5016282" cy="79748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de-DE" sz="2400" b="0" dirty="0"/>
            </a:lvl1pPr>
          </a:lstStyle>
          <a:p>
            <a:pPr lvl="0"/>
            <a:r>
              <a:rPr lang="en-GB" noProof="0" dirty="0" smtClean="0"/>
              <a:t>Click to edit Master title style</a:t>
            </a:r>
            <a:endParaRPr lang="en-GB" dirty="0"/>
          </a:p>
        </p:txBody>
      </p:sp>
      <p:sp>
        <p:nvSpPr>
          <p:cNvPr id="22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58163" y="1531225"/>
            <a:ext cx="3257857" cy="484188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de-DE" sz="1400" dirty="0" smtClean="0"/>
            </a:lvl1pPr>
          </a:lstStyle>
          <a:p>
            <a:r>
              <a:rPr lang="en-GB" dirty="0" smtClean="0"/>
              <a:t>Insert speaker’s name</a:t>
            </a:r>
            <a:endParaRPr lang="en-GB" dirty="0"/>
          </a:p>
        </p:txBody>
      </p:sp>
      <p:sp>
        <p:nvSpPr>
          <p:cNvPr id="23" name="Datumsplatzhalter 19"/>
          <p:cNvSpPr>
            <a:spLocks noGrp="1"/>
          </p:cNvSpPr>
          <p:nvPr>
            <p:ph type="dt" sz="half" idx="10"/>
          </p:nvPr>
        </p:nvSpPr>
        <p:spPr>
          <a:xfrm>
            <a:off x="4716020" y="1531226"/>
            <a:ext cx="1758425" cy="484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400" smtClean="0">
                <a:solidFill>
                  <a:srgbClr val="56748E"/>
                </a:solidFill>
              </a:defRPr>
            </a:lvl1pPr>
          </a:lstStyle>
          <a:p>
            <a:r>
              <a:rPr lang="en-GB" dirty="0">
                <a:latin typeface="Arial Narrow"/>
              </a:rPr>
              <a:t>Location, </a:t>
            </a:r>
            <a:fld id="{3FED24F7-A8E6-46D3-B386-B41EE927E95E}" type="datetime1">
              <a:rPr lang="en-GB">
                <a:latin typeface="Arial Narrow"/>
              </a:rPr>
              <a:pPr/>
              <a:t>04/05/2018</a:t>
            </a:fld>
            <a:endParaRPr lang="en-GB" dirty="0">
              <a:latin typeface="Arial Narrow"/>
            </a:endParaRPr>
          </a:p>
        </p:txBody>
      </p:sp>
      <p:sp>
        <p:nvSpPr>
          <p:cNvPr id="70" name="Line 46"/>
          <p:cNvSpPr>
            <a:spLocks noChangeShapeType="1"/>
          </p:cNvSpPr>
          <p:nvPr userDrawn="1"/>
        </p:nvSpPr>
        <p:spPr bwMode="auto">
          <a:xfrm>
            <a:off x="6486301" y="844550"/>
            <a:ext cx="0" cy="1245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72" name="Rechteck 71"/>
          <p:cNvSpPr/>
          <p:nvPr userDrawn="1"/>
        </p:nvSpPr>
        <p:spPr>
          <a:xfrm>
            <a:off x="870174" y="541748"/>
            <a:ext cx="289149" cy="1548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92" name="Freeform 25"/>
          <p:cNvSpPr>
            <a:spLocks/>
          </p:cNvSpPr>
          <p:nvPr userDrawn="1"/>
        </p:nvSpPr>
        <p:spPr bwMode="auto">
          <a:xfrm>
            <a:off x="6746875" y="3195638"/>
            <a:ext cx="206375" cy="339725"/>
          </a:xfrm>
          <a:custGeom>
            <a:avLst/>
            <a:gdLst>
              <a:gd name="T0" fmla="*/ 130 w 130"/>
              <a:gd name="T1" fmla="*/ 103 h 214"/>
              <a:gd name="T2" fmla="*/ 130 w 130"/>
              <a:gd name="T3" fmla="*/ 81 h 214"/>
              <a:gd name="T4" fmla="*/ 123 w 130"/>
              <a:gd name="T5" fmla="*/ 43 h 214"/>
              <a:gd name="T6" fmla="*/ 109 w 130"/>
              <a:gd name="T7" fmla="*/ 17 h 214"/>
              <a:gd name="T8" fmla="*/ 99 w 130"/>
              <a:gd name="T9" fmla="*/ 8 h 214"/>
              <a:gd name="T10" fmla="*/ 85 w 130"/>
              <a:gd name="T11" fmla="*/ 1 h 214"/>
              <a:gd name="T12" fmla="*/ 68 w 130"/>
              <a:gd name="T13" fmla="*/ 0 h 214"/>
              <a:gd name="T14" fmla="*/ 47 w 130"/>
              <a:gd name="T15" fmla="*/ 3 h 214"/>
              <a:gd name="T16" fmla="*/ 31 w 130"/>
              <a:gd name="T17" fmla="*/ 8 h 214"/>
              <a:gd name="T18" fmla="*/ 19 w 130"/>
              <a:gd name="T19" fmla="*/ 19 h 214"/>
              <a:gd name="T20" fmla="*/ 10 w 130"/>
              <a:gd name="T21" fmla="*/ 32 h 214"/>
              <a:gd name="T22" fmla="*/ 2 w 130"/>
              <a:gd name="T23" fmla="*/ 65 h 214"/>
              <a:gd name="T24" fmla="*/ 0 w 130"/>
              <a:gd name="T25" fmla="*/ 105 h 214"/>
              <a:gd name="T26" fmla="*/ 0 w 130"/>
              <a:gd name="T27" fmla="*/ 124 h 214"/>
              <a:gd name="T28" fmla="*/ 4 w 130"/>
              <a:gd name="T29" fmla="*/ 162 h 214"/>
              <a:gd name="T30" fmla="*/ 12 w 130"/>
              <a:gd name="T31" fmla="*/ 186 h 214"/>
              <a:gd name="T32" fmla="*/ 23 w 130"/>
              <a:gd name="T33" fmla="*/ 198 h 214"/>
              <a:gd name="T34" fmla="*/ 36 w 130"/>
              <a:gd name="T35" fmla="*/ 209 h 214"/>
              <a:gd name="T36" fmla="*/ 54 w 130"/>
              <a:gd name="T37" fmla="*/ 212 h 214"/>
              <a:gd name="T38" fmla="*/ 66 w 130"/>
              <a:gd name="T39" fmla="*/ 214 h 214"/>
              <a:gd name="T40" fmla="*/ 92 w 130"/>
              <a:gd name="T41" fmla="*/ 209 h 214"/>
              <a:gd name="T42" fmla="*/ 111 w 130"/>
              <a:gd name="T43" fmla="*/ 195 h 214"/>
              <a:gd name="T44" fmla="*/ 123 w 130"/>
              <a:gd name="T45" fmla="*/ 171 h 214"/>
              <a:gd name="T46" fmla="*/ 126 w 130"/>
              <a:gd name="T47" fmla="*/ 140 h 214"/>
              <a:gd name="T48" fmla="*/ 88 w 130"/>
              <a:gd name="T49" fmla="*/ 140 h 214"/>
              <a:gd name="T50" fmla="*/ 81 w 130"/>
              <a:gd name="T51" fmla="*/ 169 h 214"/>
              <a:gd name="T52" fmla="*/ 74 w 130"/>
              <a:gd name="T53" fmla="*/ 176 h 214"/>
              <a:gd name="T54" fmla="*/ 64 w 130"/>
              <a:gd name="T55" fmla="*/ 178 h 214"/>
              <a:gd name="T56" fmla="*/ 59 w 130"/>
              <a:gd name="T57" fmla="*/ 178 h 214"/>
              <a:gd name="T58" fmla="*/ 50 w 130"/>
              <a:gd name="T59" fmla="*/ 169 h 214"/>
              <a:gd name="T60" fmla="*/ 45 w 130"/>
              <a:gd name="T61" fmla="*/ 148 h 214"/>
              <a:gd name="T62" fmla="*/ 43 w 130"/>
              <a:gd name="T63" fmla="*/ 11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14">
                <a:moveTo>
                  <a:pt x="130" y="115"/>
                </a:moveTo>
                <a:lnTo>
                  <a:pt x="130" y="103"/>
                </a:lnTo>
                <a:lnTo>
                  <a:pt x="130" y="103"/>
                </a:lnTo>
                <a:lnTo>
                  <a:pt x="130" y="81"/>
                </a:lnTo>
                <a:lnTo>
                  <a:pt x="126" y="60"/>
                </a:lnTo>
                <a:lnTo>
                  <a:pt x="123" y="43"/>
                </a:lnTo>
                <a:lnTo>
                  <a:pt x="118" y="29"/>
                </a:lnTo>
                <a:lnTo>
                  <a:pt x="109" y="17"/>
                </a:lnTo>
                <a:lnTo>
                  <a:pt x="104" y="12"/>
                </a:lnTo>
                <a:lnTo>
                  <a:pt x="99" y="8"/>
                </a:lnTo>
                <a:lnTo>
                  <a:pt x="92" y="5"/>
                </a:lnTo>
                <a:lnTo>
                  <a:pt x="85" y="1"/>
                </a:lnTo>
                <a:lnTo>
                  <a:pt x="68" y="0"/>
                </a:lnTo>
                <a:lnTo>
                  <a:pt x="68" y="0"/>
                </a:lnTo>
                <a:lnTo>
                  <a:pt x="57" y="1"/>
                </a:lnTo>
                <a:lnTo>
                  <a:pt x="47" y="3"/>
                </a:lnTo>
                <a:lnTo>
                  <a:pt x="40" y="5"/>
                </a:lnTo>
                <a:lnTo>
                  <a:pt x="31" y="8"/>
                </a:lnTo>
                <a:lnTo>
                  <a:pt x="26" y="13"/>
                </a:lnTo>
                <a:lnTo>
                  <a:pt x="19" y="19"/>
                </a:lnTo>
                <a:lnTo>
                  <a:pt x="16" y="25"/>
                </a:lnTo>
                <a:lnTo>
                  <a:pt x="10" y="32"/>
                </a:lnTo>
                <a:lnTo>
                  <a:pt x="5" y="48"/>
                </a:lnTo>
                <a:lnTo>
                  <a:pt x="2" y="65"/>
                </a:lnTo>
                <a:lnTo>
                  <a:pt x="0" y="84"/>
                </a:lnTo>
                <a:lnTo>
                  <a:pt x="0" y="105"/>
                </a:lnTo>
                <a:lnTo>
                  <a:pt x="0" y="105"/>
                </a:lnTo>
                <a:lnTo>
                  <a:pt x="0" y="124"/>
                </a:lnTo>
                <a:lnTo>
                  <a:pt x="0" y="143"/>
                </a:lnTo>
                <a:lnTo>
                  <a:pt x="4" y="162"/>
                </a:lnTo>
                <a:lnTo>
                  <a:pt x="9" y="178"/>
                </a:lnTo>
                <a:lnTo>
                  <a:pt x="12" y="186"/>
                </a:lnTo>
                <a:lnTo>
                  <a:pt x="17" y="193"/>
                </a:lnTo>
                <a:lnTo>
                  <a:pt x="23" y="198"/>
                </a:lnTo>
                <a:lnTo>
                  <a:pt x="28" y="204"/>
                </a:lnTo>
                <a:lnTo>
                  <a:pt x="36" y="209"/>
                </a:lnTo>
                <a:lnTo>
                  <a:pt x="45" y="211"/>
                </a:lnTo>
                <a:lnTo>
                  <a:pt x="54" y="212"/>
                </a:lnTo>
                <a:lnTo>
                  <a:pt x="66" y="214"/>
                </a:lnTo>
                <a:lnTo>
                  <a:pt x="66" y="214"/>
                </a:lnTo>
                <a:lnTo>
                  <a:pt x="80" y="212"/>
                </a:lnTo>
                <a:lnTo>
                  <a:pt x="92" y="209"/>
                </a:lnTo>
                <a:lnTo>
                  <a:pt x="102" y="204"/>
                </a:lnTo>
                <a:lnTo>
                  <a:pt x="111" y="195"/>
                </a:lnTo>
                <a:lnTo>
                  <a:pt x="118" y="185"/>
                </a:lnTo>
                <a:lnTo>
                  <a:pt x="123" y="171"/>
                </a:lnTo>
                <a:lnTo>
                  <a:pt x="126" y="157"/>
                </a:lnTo>
                <a:lnTo>
                  <a:pt x="126" y="140"/>
                </a:lnTo>
                <a:lnTo>
                  <a:pt x="88" y="140"/>
                </a:lnTo>
                <a:lnTo>
                  <a:pt x="88" y="140"/>
                </a:lnTo>
                <a:lnTo>
                  <a:pt x="85" y="157"/>
                </a:lnTo>
                <a:lnTo>
                  <a:pt x="81" y="169"/>
                </a:lnTo>
                <a:lnTo>
                  <a:pt x="78" y="173"/>
                </a:lnTo>
                <a:lnTo>
                  <a:pt x="74" y="176"/>
                </a:lnTo>
                <a:lnTo>
                  <a:pt x="69" y="178"/>
                </a:lnTo>
                <a:lnTo>
                  <a:pt x="64" y="178"/>
                </a:lnTo>
                <a:lnTo>
                  <a:pt x="64" y="178"/>
                </a:lnTo>
                <a:lnTo>
                  <a:pt x="59" y="178"/>
                </a:lnTo>
                <a:lnTo>
                  <a:pt x="54" y="174"/>
                </a:lnTo>
                <a:lnTo>
                  <a:pt x="50" y="169"/>
                </a:lnTo>
                <a:lnTo>
                  <a:pt x="48" y="164"/>
                </a:lnTo>
                <a:lnTo>
                  <a:pt x="45" y="148"/>
                </a:lnTo>
                <a:lnTo>
                  <a:pt x="43" y="131"/>
                </a:lnTo>
                <a:lnTo>
                  <a:pt x="43" y="115"/>
                </a:lnTo>
                <a:lnTo>
                  <a:pt x="130" y="1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93" name="Freeform 26"/>
          <p:cNvSpPr>
            <a:spLocks/>
          </p:cNvSpPr>
          <p:nvPr userDrawn="1"/>
        </p:nvSpPr>
        <p:spPr bwMode="auto">
          <a:xfrm>
            <a:off x="6815138" y="3252788"/>
            <a:ext cx="71438" cy="76200"/>
          </a:xfrm>
          <a:custGeom>
            <a:avLst/>
            <a:gdLst>
              <a:gd name="T0" fmla="*/ 0 w 45"/>
              <a:gd name="T1" fmla="*/ 48 h 48"/>
              <a:gd name="T2" fmla="*/ 0 w 45"/>
              <a:gd name="T3" fmla="*/ 40 h 48"/>
              <a:gd name="T4" fmla="*/ 0 w 45"/>
              <a:gd name="T5" fmla="*/ 40 h 48"/>
              <a:gd name="T6" fmla="*/ 2 w 45"/>
              <a:gd name="T7" fmla="*/ 26 h 48"/>
              <a:gd name="T8" fmla="*/ 5 w 45"/>
              <a:gd name="T9" fmla="*/ 12 h 48"/>
              <a:gd name="T10" fmla="*/ 7 w 45"/>
              <a:gd name="T11" fmla="*/ 7 h 48"/>
              <a:gd name="T12" fmla="*/ 12 w 45"/>
              <a:gd name="T13" fmla="*/ 3 h 48"/>
              <a:gd name="T14" fmla="*/ 16 w 45"/>
              <a:gd name="T15" fmla="*/ 0 h 48"/>
              <a:gd name="T16" fmla="*/ 23 w 45"/>
              <a:gd name="T17" fmla="*/ 0 h 48"/>
              <a:gd name="T18" fmla="*/ 23 w 45"/>
              <a:gd name="T19" fmla="*/ 0 h 48"/>
              <a:gd name="T20" fmla="*/ 28 w 45"/>
              <a:gd name="T21" fmla="*/ 0 h 48"/>
              <a:gd name="T22" fmla="*/ 33 w 45"/>
              <a:gd name="T23" fmla="*/ 3 h 48"/>
              <a:gd name="T24" fmla="*/ 37 w 45"/>
              <a:gd name="T25" fmla="*/ 7 h 48"/>
              <a:gd name="T26" fmla="*/ 40 w 45"/>
              <a:gd name="T27" fmla="*/ 12 h 48"/>
              <a:gd name="T28" fmla="*/ 44 w 45"/>
              <a:gd name="T29" fmla="*/ 28 h 48"/>
              <a:gd name="T30" fmla="*/ 45 w 45"/>
              <a:gd name="T31" fmla="*/ 48 h 48"/>
              <a:gd name="T32" fmla="*/ 0 w 45"/>
              <a:gd name="T3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" h="48">
                <a:moveTo>
                  <a:pt x="0" y="48"/>
                </a:moveTo>
                <a:lnTo>
                  <a:pt x="0" y="40"/>
                </a:lnTo>
                <a:lnTo>
                  <a:pt x="0" y="40"/>
                </a:lnTo>
                <a:lnTo>
                  <a:pt x="2" y="26"/>
                </a:lnTo>
                <a:lnTo>
                  <a:pt x="5" y="12"/>
                </a:lnTo>
                <a:lnTo>
                  <a:pt x="7" y="7"/>
                </a:lnTo>
                <a:lnTo>
                  <a:pt x="12" y="3"/>
                </a:lnTo>
                <a:lnTo>
                  <a:pt x="16" y="0"/>
                </a:lnTo>
                <a:lnTo>
                  <a:pt x="23" y="0"/>
                </a:lnTo>
                <a:lnTo>
                  <a:pt x="23" y="0"/>
                </a:lnTo>
                <a:lnTo>
                  <a:pt x="28" y="0"/>
                </a:lnTo>
                <a:lnTo>
                  <a:pt x="33" y="3"/>
                </a:lnTo>
                <a:lnTo>
                  <a:pt x="37" y="7"/>
                </a:lnTo>
                <a:lnTo>
                  <a:pt x="40" y="12"/>
                </a:lnTo>
                <a:lnTo>
                  <a:pt x="44" y="28"/>
                </a:lnTo>
                <a:lnTo>
                  <a:pt x="45" y="48"/>
                </a:lnTo>
                <a:lnTo>
                  <a:pt x="0" y="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95" name="Freeform 28"/>
          <p:cNvSpPr>
            <a:spLocks/>
          </p:cNvSpPr>
          <p:nvPr userDrawn="1"/>
        </p:nvSpPr>
        <p:spPr bwMode="auto">
          <a:xfrm>
            <a:off x="7048500" y="3257550"/>
            <a:ext cx="71438" cy="214313"/>
          </a:xfrm>
          <a:custGeom>
            <a:avLst/>
            <a:gdLst>
              <a:gd name="T0" fmla="*/ 0 w 45"/>
              <a:gd name="T1" fmla="*/ 68 h 135"/>
              <a:gd name="T2" fmla="*/ 0 w 45"/>
              <a:gd name="T3" fmla="*/ 68 h 135"/>
              <a:gd name="T4" fmla="*/ 0 w 45"/>
              <a:gd name="T5" fmla="*/ 38 h 135"/>
              <a:gd name="T6" fmla="*/ 2 w 45"/>
              <a:gd name="T7" fmla="*/ 28 h 135"/>
              <a:gd name="T8" fmla="*/ 4 w 45"/>
              <a:gd name="T9" fmla="*/ 18 h 135"/>
              <a:gd name="T10" fmla="*/ 7 w 45"/>
              <a:gd name="T11" fmla="*/ 11 h 135"/>
              <a:gd name="T12" fmla="*/ 11 w 45"/>
              <a:gd name="T13" fmla="*/ 6 h 135"/>
              <a:gd name="T14" fmla="*/ 16 w 45"/>
              <a:gd name="T15" fmla="*/ 2 h 135"/>
              <a:gd name="T16" fmla="*/ 23 w 45"/>
              <a:gd name="T17" fmla="*/ 0 h 135"/>
              <a:gd name="T18" fmla="*/ 23 w 45"/>
              <a:gd name="T19" fmla="*/ 0 h 135"/>
              <a:gd name="T20" fmla="*/ 30 w 45"/>
              <a:gd name="T21" fmla="*/ 2 h 135"/>
              <a:gd name="T22" fmla="*/ 35 w 45"/>
              <a:gd name="T23" fmla="*/ 6 h 135"/>
              <a:gd name="T24" fmla="*/ 38 w 45"/>
              <a:gd name="T25" fmla="*/ 11 h 135"/>
              <a:gd name="T26" fmla="*/ 42 w 45"/>
              <a:gd name="T27" fmla="*/ 18 h 135"/>
              <a:gd name="T28" fmla="*/ 44 w 45"/>
              <a:gd name="T29" fmla="*/ 28 h 135"/>
              <a:gd name="T30" fmla="*/ 45 w 45"/>
              <a:gd name="T31" fmla="*/ 38 h 135"/>
              <a:gd name="T32" fmla="*/ 45 w 45"/>
              <a:gd name="T33" fmla="*/ 68 h 135"/>
              <a:gd name="T34" fmla="*/ 45 w 45"/>
              <a:gd name="T35" fmla="*/ 68 h 135"/>
              <a:gd name="T36" fmla="*/ 45 w 45"/>
              <a:gd name="T37" fmla="*/ 97 h 135"/>
              <a:gd name="T38" fmla="*/ 44 w 45"/>
              <a:gd name="T39" fmla="*/ 109 h 135"/>
              <a:gd name="T40" fmla="*/ 42 w 45"/>
              <a:gd name="T41" fmla="*/ 118 h 135"/>
              <a:gd name="T42" fmla="*/ 38 w 45"/>
              <a:gd name="T43" fmla="*/ 125 h 135"/>
              <a:gd name="T44" fmla="*/ 35 w 45"/>
              <a:gd name="T45" fmla="*/ 130 h 135"/>
              <a:gd name="T46" fmla="*/ 30 w 45"/>
              <a:gd name="T47" fmla="*/ 134 h 135"/>
              <a:gd name="T48" fmla="*/ 23 w 45"/>
              <a:gd name="T49" fmla="*/ 135 h 135"/>
              <a:gd name="T50" fmla="*/ 23 w 45"/>
              <a:gd name="T51" fmla="*/ 135 h 135"/>
              <a:gd name="T52" fmla="*/ 16 w 45"/>
              <a:gd name="T53" fmla="*/ 134 h 135"/>
              <a:gd name="T54" fmla="*/ 11 w 45"/>
              <a:gd name="T55" fmla="*/ 130 h 135"/>
              <a:gd name="T56" fmla="*/ 7 w 45"/>
              <a:gd name="T57" fmla="*/ 125 h 135"/>
              <a:gd name="T58" fmla="*/ 4 w 45"/>
              <a:gd name="T59" fmla="*/ 118 h 135"/>
              <a:gd name="T60" fmla="*/ 2 w 45"/>
              <a:gd name="T61" fmla="*/ 109 h 135"/>
              <a:gd name="T62" fmla="*/ 0 w 45"/>
              <a:gd name="T63" fmla="*/ 97 h 135"/>
              <a:gd name="T64" fmla="*/ 0 w 45"/>
              <a:gd name="T65" fmla="*/ 6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135">
                <a:moveTo>
                  <a:pt x="0" y="68"/>
                </a:moveTo>
                <a:lnTo>
                  <a:pt x="0" y="68"/>
                </a:lnTo>
                <a:lnTo>
                  <a:pt x="0" y="38"/>
                </a:lnTo>
                <a:lnTo>
                  <a:pt x="2" y="28"/>
                </a:lnTo>
                <a:lnTo>
                  <a:pt x="4" y="18"/>
                </a:lnTo>
                <a:lnTo>
                  <a:pt x="7" y="11"/>
                </a:lnTo>
                <a:lnTo>
                  <a:pt x="11" y="6"/>
                </a:lnTo>
                <a:lnTo>
                  <a:pt x="16" y="2"/>
                </a:lnTo>
                <a:lnTo>
                  <a:pt x="23" y="0"/>
                </a:lnTo>
                <a:lnTo>
                  <a:pt x="23" y="0"/>
                </a:lnTo>
                <a:lnTo>
                  <a:pt x="30" y="2"/>
                </a:lnTo>
                <a:lnTo>
                  <a:pt x="35" y="6"/>
                </a:lnTo>
                <a:lnTo>
                  <a:pt x="38" y="11"/>
                </a:lnTo>
                <a:lnTo>
                  <a:pt x="42" y="18"/>
                </a:lnTo>
                <a:lnTo>
                  <a:pt x="44" y="28"/>
                </a:lnTo>
                <a:lnTo>
                  <a:pt x="45" y="38"/>
                </a:lnTo>
                <a:lnTo>
                  <a:pt x="45" y="68"/>
                </a:lnTo>
                <a:lnTo>
                  <a:pt x="45" y="68"/>
                </a:lnTo>
                <a:lnTo>
                  <a:pt x="45" y="97"/>
                </a:lnTo>
                <a:lnTo>
                  <a:pt x="44" y="109"/>
                </a:lnTo>
                <a:lnTo>
                  <a:pt x="42" y="118"/>
                </a:lnTo>
                <a:lnTo>
                  <a:pt x="38" y="125"/>
                </a:lnTo>
                <a:lnTo>
                  <a:pt x="35" y="130"/>
                </a:lnTo>
                <a:lnTo>
                  <a:pt x="30" y="134"/>
                </a:lnTo>
                <a:lnTo>
                  <a:pt x="23" y="135"/>
                </a:lnTo>
                <a:lnTo>
                  <a:pt x="23" y="135"/>
                </a:lnTo>
                <a:lnTo>
                  <a:pt x="16" y="134"/>
                </a:lnTo>
                <a:lnTo>
                  <a:pt x="11" y="130"/>
                </a:lnTo>
                <a:lnTo>
                  <a:pt x="7" y="125"/>
                </a:lnTo>
                <a:lnTo>
                  <a:pt x="4" y="118"/>
                </a:lnTo>
                <a:lnTo>
                  <a:pt x="2" y="109"/>
                </a:lnTo>
                <a:lnTo>
                  <a:pt x="0" y="97"/>
                </a:lnTo>
                <a:lnTo>
                  <a:pt x="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96" name="Freeform 29"/>
          <p:cNvSpPr>
            <a:spLocks/>
          </p:cNvSpPr>
          <p:nvPr userDrawn="1"/>
        </p:nvSpPr>
        <p:spPr bwMode="auto">
          <a:xfrm>
            <a:off x="6977063" y="3098800"/>
            <a:ext cx="214313" cy="436563"/>
          </a:xfrm>
          <a:custGeom>
            <a:avLst/>
            <a:gdLst>
              <a:gd name="T0" fmla="*/ 0 w 135"/>
              <a:gd name="T1" fmla="*/ 270 h 275"/>
              <a:gd name="T2" fmla="*/ 44 w 135"/>
              <a:gd name="T3" fmla="*/ 270 h 275"/>
              <a:gd name="T4" fmla="*/ 44 w 135"/>
              <a:gd name="T5" fmla="*/ 247 h 275"/>
              <a:gd name="T6" fmla="*/ 44 w 135"/>
              <a:gd name="T7" fmla="*/ 247 h 275"/>
              <a:gd name="T8" fmla="*/ 44 w 135"/>
              <a:gd name="T9" fmla="*/ 247 h 275"/>
              <a:gd name="T10" fmla="*/ 51 w 135"/>
              <a:gd name="T11" fmla="*/ 259 h 275"/>
              <a:gd name="T12" fmla="*/ 61 w 135"/>
              <a:gd name="T13" fmla="*/ 268 h 275"/>
              <a:gd name="T14" fmla="*/ 70 w 135"/>
              <a:gd name="T15" fmla="*/ 273 h 275"/>
              <a:gd name="T16" fmla="*/ 82 w 135"/>
              <a:gd name="T17" fmla="*/ 275 h 275"/>
              <a:gd name="T18" fmla="*/ 82 w 135"/>
              <a:gd name="T19" fmla="*/ 275 h 275"/>
              <a:gd name="T20" fmla="*/ 96 w 135"/>
              <a:gd name="T21" fmla="*/ 273 h 275"/>
              <a:gd name="T22" fmla="*/ 106 w 135"/>
              <a:gd name="T23" fmla="*/ 268 h 275"/>
              <a:gd name="T24" fmla="*/ 115 w 135"/>
              <a:gd name="T25" fmla="*/ 261 h 275"/>
              <a:gd name="T26" fmla="*/ 121 w 135"/>
              <a:gd name="T27" fmla="*/ 249 h 275"/>
              <a:gd name="T28" fmla="*/ 127 w 135"/>
              <a:gd name="T29" fmla="*/ 235 h 275"/>
              <a:gd name="T30" fmla="*/ 132 w 135"/>
              <a:gd name="T31" fmla="*/ 216 h 275"/>
              <a:gd name="T32" fmla="*/ 134 w 135"/>
              <a:gd name="T33" fmla="*/ 194 h 275"/>
              <a:gd name="T34" fmla="*/ 135 w 135"/>
              <a:gd name="T35" fmla="*/ 168 h 275"/>
              <a:gd name="T36" fmla="*/ 135 w 135"/>
              <a:gd name="T37" fmla="*/ 168 h 275"/>
              <a:gd name="T38" fmla="*/ 134 w 135"/>
              <a:gd name="T39" fmla="*/ 142 h 275"/>
              <a:gd name="T40" fmla="*/ 132 w 135"/>
              <a:gd name="T41" fmla="*/ 119 h 275"/>
              <a:gd name="T42" fmla="*/ 127 w 135"/>
              <a:gd name="T43" fmla="*/ 100 h 275"/>
              <a:gd name="T44" fmla="*/ 121 w 135"/>
              <a:gd name="T45" fmla="*/ 86 h 275"/>
              <a:gd name="T46" fmla="*/ 115 w 135"/>
              <a:gd name="T47" fmla="*/ 74 h 275"/>
              <a:gd name="T48" fmla="*/ 106 w 135"/>
              <a:gd name="T49" fmla="*/ 67 h 275"/>
              <a:gd name="T50" fmla="*/ 96 w 135"/>
              <a:gd name="T51" fmla="*/ 62 h 275"/>
              <a:gd name="T52" fmla="*/ 82 w 135"/>
              <a:gd name="T53" fmla="*/ 61 h 275"/>
              <a:gd name="T54" fmla="*/ 82 w 135"/>
              <a:gd name="T55" fmla="*/ 61 h 275"/>
              <a:gd name="T56" fmla="*/ 71 w 135"/>
              <a:gd name="T57" fmla="*/ 62 h 275"/>
              <a:gd name="T58" fmla="*/ 61 w 135"/>
              <a:gd name="T59" fmla="*/ 67 h 275"/>
              <a:gd name="T60" fmla="*/ 52 w 135"/>
              <a:gd name="T61" fmla="*/ 74 h 275"/>
              <a:gd name="T62" fmla="*/ 45 w 135"/>
              <a:gd name="T63" fmla="*/ 85 h 275"/>
              <a:gd name="T64" fmla="*/ 45 w 135"/>
              <a:gd name="T65" fmla="*/ 85 h 275"/>
              <a:gd name="T66" fmla="*/ 45 w 135"/>
              <a:gd name="T67" fmla="*/ 0 h 275"/>
              <a:gd name="T68" fmla="*/ 0 w 135"/>
              <a:gd name="T69" fmla="*/ 0 h 275"/>
              <a:gd name="T70" fmla="*/ 0 w 135"/>
              <a:gd name="T71" fmla="*/ 27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" h="275">
                <a:moveTo>
                  <a:pt x="0" y="270"/>
                </a:moveTo>
                <a:lnTo>
                  <a:pt x="44" y="270"/>
                </a:lnTo>
                <a:lnTo>
                  <a:pt x="44" y="247"/>
                </a:lnTo>
                <a:lnTo>
                  <a:pt x="44" y="247"/>
                </a:lnTo>
                <a:lnTo>
                  <a:pt x="44" y="247"/>
                </a:lnTo>
                <a:lnTo>
                  <a:pt x="51" y="259"/>
                </a:lnTo>
                <a:lnTo>
                  <a:pt x="61" y="268"/>
                </a:lnTo>
                <a:lnTo>
                  <a:pt x="70" y="273"/>
                </a:lnTo>
                <a:lnTo>
                  <a:pt x="82" y="275"/>
                </a:lnTo>
                <a:lnTo>
                  <a:pt x="82" y="275"/>
                </a:lnTo>
                <a:lnTo>
                  <a:pt x="96" y="273"/>
                </a:lnTo>
                <a:lnTo>
                  <a:pt x="106" y="268"/>
                </a:lnTo>
                <a:lnTo>
                  <a:pt x="115" y="261"/>
                </a:lnTo>
                <a:lnTo>
                  <a:pt x="121" y="249"/>
                </a:lnTo>
                <a:lnTo>
                  <a:pt x="127" y="235"/>
                </a:lnTo>
                <a:lnTo>
                  <a:pt x="132" y="216"/>
                </a:lnTo>
                <a:lnTo>
                  <a:pt x="134" y="194"/>
                </a:lnTo>
                <a:lnTo>
                  <a:pt x="135" y="168"/>
                </a:lnTo>
                <a:lnTo>
                  <a:pt x="135" y="168"/>
                </a:lnTo>
                <a:lnTo>
                  <a:pt x="134" y="142"/>
                </a:lnTo>
                <a:lnTo>
                  <a:pt x="132" y="119"/>
                </a:lnTo>
                <a:lnTo>
                  <a:pt x="127" y="100"/>
                </a:lnTo>
                <a:lnTo>
                  <a:pt x="121" y="86"/>
                </a:lnTo>
                <a:lnTo>
                  <a:pt x="115" y="74"/>
                </a:lnTo>
                <a:lnTo>
                  <a:pt x="106" y="67"/>
                </a:lnTo>
                <a:lnTo>
                  <a:pt x="96" y="62"/>
                </a:lnTo>
                <a:lnTo>
                  <a:pt x="82" y="61"/>
                </a:lnTo>
                <a:lnTo>
                  <a:pt x="82" y="61"/>
                </a:lnTo>
                <a:lnTo>
                  <a:pt x="71" y="62"/>
                </a:lnTo>
                <a:lnTo>
                  <a:pt x="61" y="67"/>
                </a:lnTo>
                <a:lnTo>
                  <a:pt x="52" y="74"/>
                </a:lnTo>
                <a:lnTo>
                  <a:pt x="45" y="85"/>
                </a:lnTo>
                <a:lnTo>
                  <a:pt x="45" y="85"/>
                </a:lnTo>
                <a:lnTo>
                  <a:pt x="45" y="0"/>
                </a:lnTo>
                <a:lnTo>
                  <a:pt x="0" y="0"/>
                </a:lnTo>
                <a:lnTo>
                  <a:pt x="0" y="2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98" name="Freeform 31"/>
          <p:cNvSpPr>
            <a:spLocks/>
          </p:cNvSpPr>
          <p:nvPr userDrawn="1"/>
        </p:nvSpPr>
        <p:spPr bwMode="auto">
          <a:xfrm>
            <a:off x="7219950" y="3195638"/>
            <a:ext cx="334963" cy="331788"/>
          </a:xfrm>
          <a:custGeom>
            <a:avLst/>
            <a:gdLst>
              <a:gd name="T0" fmla="*/ 45 w 211"/>
              <a:gd name="T1" fmla="*/ 209 h 209"/>
              <a:gd name="T2" fmla="*/ 45 w 211"/>
              <a:gd name="T3" fmla="*/ 76 h 209"/>
              <a:gd name="T4" fmla="*/ 48 w 211"/>
              <a:gd name="T5" fmla="*/ 53 h 209"/>
              <a:gd name="T6" fmla="*/ 53 w 211"/>
              <a:gd name="T7" fmla="*/ 45 h 209"/>
              <a:gd name="T8" fmla="*/ 62 w 211"/>
              <a:gd name="T9" fmla="*/ 41 h 209"/>
              <a:gd name="T10" fmla="*/ 67 w 211"/>
              <a:gd name="T11" fmla="*/ 39 h 209"/>
              <a:gd name="T12" fmla="*/ 81 w 211"/>
              <a:gd name="T13" fmla="*/ 46 h 209"/>
              <a:gd name="T14" fmla="*/ 84 w 211"/>
              <a:gd name="T15" fmla="*/ 67 h 209"/>
              <a:gd name="T16" fmla="*/ 128 w 211"/>
              <a:gd name="T17" fmla="*/ 209 h 209"/>
              <a:gd name="T18" fmla="*/ 128 w 211"/>
              <a:gd name="T19" fmla="*/ 76 h 209"/>
              <a:gd name="T20" fmla="*/ 131 w 211"/>
              <a:gd name="T21" fmla="*/ 53 h 209"/>
              <a:gd name="T22" fmla="*/ 138 w 211"/>
              <a:gd name="T23" fmla="*/ 45 h 209"/>
              <a:gd name="T24" fmla="*/ 145 w 211"/>
              <a:gd name="T25" fmla="*/ 41 h 209"/>
              <a:gd name="T26" fmla="*/ 150 w 211"/>
              <a:gd name="T27" fmla="*/ 39 h 209"/>
              <a:gd name="T28" fmla="*/ 164 w 211"/>
              <a:gd name="T29" fmla="*/ 46 h 209"/>
              <a:gd name="T30" fmla="*/ 167 w 211"/>
              <a:gd name="T31" fmla="*/ 67 h 209"/>
              <a:gd name="T32" fmla="*/ 211 w 211"/>
              <a:gd name="T33" fmla="*/ 209 h 209"/>
              <a:gd name="T34" fmla="*/ 211 w 211"/>
              <a:gd name="T35" fmla="*/ 60 h 209"/>
              <a:gd name="T36" fmla="*/ 209 w 211"/>
              <a:gd name="T37" fmla="*/ 34 h 209"/>
              <a:gd name="T38" fmla="*/ 200 w 211"/>
              <a:gd name="T39" fmla="*/ 15 h 209"/>
              <a:gd name="T40" fmla="*/ 188 w 211"/>
              <a:gd name="T41" fmla="*/ 5 h 209"/>
              <a:gd name="T42" fmla="*/ 169 w 211"/>
              <a:gd name="T43" fmla="*/ 0 h 209"/>
              <a:gd name="T44" fmla="*/ 162 w 211"/>
              <a:gd name="T45" fmla="*/ 1 h 209"/>
              <a:gd name="T46" fmla="*/ 148 w 211"/>
              <a:gd name="T47" fmla="*/ 5 h 209"/>
              <a:gd name="T48" fmla="*/ 136 w 211"/>
              <a:gd name="T49" fmla="*/ 13 h 209"/>
              <a:gd name="T50" fmla="*/ 129 w 211"/>
              <a:gd name="T51" fmla="*/ 25 h 209"/>
              <a:gd name="T52" fmla="*/ 126 w 211"/>
              <a:gd name="T53" fmla="*/ 32 h 209"/>
              <a:gd name="T54" fmla="*/ 122 w 211"/>
              <a:gd name="T55" fmla="*/ 25 h 209"/>
              <a:gd name="T56" fmla="*/ 116 w 211"/>
              <a:gd name="T57" fmla="*/ 13 h 209"/>
              <a:gd name="T58" fmla="*/ 105 w 211"/>
              <a:gd name="T59" fmla="*/ 5 h 209"/>
              <a:gd name="T60" fmla="*/ 93 w 211"/>
              <a:gd name="T61" fmla="*/ 1 h 209"/>
              <a:gd name="T62" fmla="*/ 86 w 211"/>
              <a:gd name="T63" fmla="*/ 0 h 209"/>
              <a:gd name="T64" fmla="*/ 62 w 211"/>
              <a:gd name="T65" fmla="*/ 6 h 209"/>
              <a:gd name="T66" fmla="*/ 43 w 211"/>
              <a:gd name="T67" fmla="*/ 25 h 209"/>
              <a:gd name="T68" fmla="*/ 43 w 211"/>
              <a:gd name="T69" fmla="*/ 5 h 209"/>
              <a:gd name="T70" fmla="*/ 0 w 211"/>
              <a:gd name="T71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1" h="209">
                <a:moveTo>
                  <a:pt x="0" y="209"/>
                </a:moveTo>
                <a:lnTo>
                  <a:pt x="45" y="209"/>
                </a:lnTo>
                <a:lnTo>
                  <a:pt x="45" y="76"/>
                </a:lnTo>
                <a:lnTo>
                  <a:pt x="45" y="76"/>
                </a:lnTo>
                <a:lnTo>
                  <a:pt x="46" y="60"/>
                </a:lnTo>
                <a:lnTo>
                  <a:pt x="48" y="53"/>
                </a:lnTo>
                <a:lnTo>
                  <a:pt x="50" y="48"/>
                </a:lnTo>
                <a:lnTo>
                  <a:pt x="53" y="45"/>
                </a:lnTo>
                <a:lnTo>
                  <a:pt x="57" y="43"/>
                </a:lnTo>
                <a:lnTo>
                  <a:pt x="62" y="41"/>
                </a:lnTo>
                <a:lnTo>
                  <a:pt x="67" y="39"/>
                </a:lnTo>
                <a:lnTo>
                  <a:pt x="67" y="39"/>
                </a:lnTo>
                <a:lnTo>
                  <a:pt x="74" y="41"/>
                </a:lnTo>
                <a:lnTo>
                  <a:pt x="81" y="46"/>
                </a:lnTo>
                <a:lnTo>
                  <a:pt x="83" y="55"/>
                </a:lnTo>
                <a:lnTo>
                  <a:pt x="84" y="67"/>
                </a:lnTo>
                <a:lnTo>
                  <a:pt x="84" y="209"/>
                </a:lnTo>
                <a:lnTo>
                  <a:pt x="128" y="209"/>
                </a:lnTo>
                <a:lnTo>
                  <a:pt x="128" y="76"/>
                </a:lnTo>
                <a:lnTo>
                  <a:pt x="128" y="76"/>
                </a:lnTo>
                <a:lnTo>
                  <a:pt x="129" y="60"/>
                </a:lnTo>
                <a:lnTo>
                  <a:pt x="131" y="53"/>
                </a:lnTo>
                <a:lnTo>
                  <a:pt x="135" y="48"/>
                </a:lnTo>
                <a:lnTo>
                  <a:pt x="138" y="45"/>
                </a:lnTo>
                <a:lnTo>
                  <a:pt x="141" y="43"/>
                </a:lnTo>
                <a:lnTo>
                  <a:pt x="145" y="41"/>
                </a:lnTo>
                <a:lnTo>
                  <a:pt x="150" y="39"/>
                </a:lnTo>
                <a:lnTo>
                  <a:pt x="150" y="39"/>
                </a:lnTo>
                <a:lnTo>
                  <a:pt x="159" y="41"/>
                </a:lnTo>
                <a:lnTo>
                  <a:pt x="164" y="46"/>
                </a:lnTo>
                <a:lnTo>
                  <a:pt x="167" y="55"/>
                </a:lnTo>
                <a:lnTo>
                  <a:pt x="167" y="67"/>
                </a:lnTo>
                <a:lnTo>
                  <a:pt x="167" y="209"/>
                </a:lnTo>
                <a:lnTo>
                  <a:pt x="211" y="209"/>
                </a:lnTo>
                <a:lnTo>
                  <a:pt x="211" y="60"/>
                </a:lnTo>
                <a:lnTo>
                  <a:pt x="211" y="60"/>
                </a:lnTo>
                <a:lnTo>
                  <a:pt x="211" y="46"/>
                </a:lnTo>
                <a:lnTo>
                  <a:pt x="209" y="34"/>
                </a:lnTo>
                <a:lnTo>
                  <a:pt x="206" y="24"/>
                </a:lnTo>
                <a:lnTo>
                  <a:pt x="200" y="15"/>
                </a:lnTo>
                <a:lnTo>
                  <a:pt x="195" y="10"/>
                </a:lnTo>
                <a:lnTo>
                  <a:pt x="188" y="5"/>
                </a:lnTo>
                <a:lnTo>
                  <a:pt x="180" y="1"/>
                </a:lnTo>
                <a:lnTo>
                  <a:pt x="169" y="0"/>
                </a:lnTo>
                <a:lnTo>
                  <a:pt x="169" y="0"/>
                </a:lnTo>
                <a:lnTo>
                  <a:pt x="162" y="1"/>
                </a:lnTo>
                <a:lnTo>
                  <a:pt x="155" y="3"/>
                </a:lnTo>
                <a:lnTo>
                  <a:pt x="148" y="5"/>
                </a:lnTo>
                <a:lnTo>
                  <a:pt x="141" y="8"/>
                </a:lnTo>
                <a:lnTo>
                  <a:pt x="136" y="13"/>
                </a:lnTo>
                <a:lnTo>
                  <a:pt x="133" y="19"/>
                </a:lnTo>
                <a:lnTo>
                  <a:pt x="129" y="25"/>
                </a:lnTo>
                <a:lnTo>
                  <a:pt x="126" y="32"/>
                </a:lnTo>
                <a:lnTo>
                  <a:pt x="126" y="32"/>
                </a:lnTo>
                <a:lnTo>
                  <a:pt x="126" y="32"/>
                </a:lnTo>
                <a:lnTo>
                  <a:pt x="122" y="25"/>
                </a:lnTo>
                <a:lnTo>
                  <a:pt x="121" y="19"/>
                </a:lnTo>
                <a:lnTo>
                  <a:pt x="116" y="13"/>
                </a:lnTo>
                <a:lnTo>
                  <a:pt x="112" y="8"/>
                </a:lnTo>
                <a:lnTo>
                  <a:pt x="105" y="5"/>
                </a:lnTo>
                <a:lnTo>
                  <a:pt x="100" y="3"/>
                </a:lnTo>
                <a:lnTo>
                  <a:pt x="93" y="1"/>
                </a:lnTo>
                <a:lnTo>
                  <a:pt x="86" y="0"/>
                </a:lnTo>
                <a:lnTo>
                  <a:pt x="86" y="0"/>
                </a:lnTo>
                <a:lnTo>
                  <a:pt x="72" y="1"/>
                </a:lnTo>
                <a:lnTo>
                  <a:pt x="62" y="6"/>
                </a:lnTo>
                <a:lnTo>
                  <a:pt x="52" y="15"/>
                </a:lnTo>
                <a:lnTo>
                  <a:pt x="43" y="25"/>
                </a:lnTo>
                <a:lnTo>
                  <a:pt x="43" y="25"/>
                </a:lnTo>
                <a:lnTo>
                  <a:pt x="43" y="5"/>
                </a:lnTo>
                <a:lnTo>
                  <a:pt x="0" y="5"/>
                </a:lnTo>
                <a:lnTo>
                  <a:pt x="0" y="2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0" name="Freeform 33"/>
          <p:cNvSpPr>
            <a:spLocks/>
          </p:cNvSpPr>
          <p:nvPr userDrawn="1"/>
        </p:nvSpPr>
        <p:spPr bwMode="auto">
          <a:xfrm>
            <a:off x="7680325" y="3257550"/>
            <a:ext cx="74613" cy="214313"/>
          </a:xfrm>
          <a:custGeom>
            <a:avLst/>
            <a:gdLst>
              <a:gd name="T0" fmla="*/ 0 w 47"/>
              <a:gd name="T1" fmla="*/ 68 h 135"/>
              <a:gd name="T2" fmla="*/ 0 w 47"/>
              <a:gd name="T3" fmla="*/ 68 h 135"/>
              <a:gd name="T4" fmla="*/ 2 w 47"/>
              <a:gd name="T5" fmla="*/ 38 h 135"/>
              <a:gd name="T6" fmla="*/ 4 w 47"/>
              <a:gd name="T7" fmla="*/ 28 h 135"/>
              <a:gd name="T8" fmla="*/ 5 w 47"/>
              <a:gd name="T9" fmla="*/ 18 h 135"/>
              <a:gd name="T10" fmla="*/ 7 w 47"/>
              <a:gd name="T11" fmla="*/ 11 h 135"/>
              <a:gd name="T12" fmla="*/ 12 w 47"/>
              <a:gd name="T13" fmla="*/ 6 h 135"/>
              <a:gd name="T14" fmla="*/ 18 w 47"/>
              <a:gd name="T15" fmla="*/ 2 h 135"/>
              <a:gd name="T16" fmla="*/ 25 w 47"/>
              <a:gd name="T17" fmla="*/ 0 h 135"/>
              <a:gd name="T18" fmla="*/ 25 w 47"/>
              <a:gd name="T19" fmla="*/ 0 h 135"/>
              <a:gd name="T20" fmla="*/ 30 w 47"/>
              <a:gd name="T21" fmla="*/ 2 h 135"/>
              <a:gd name="T22" fmla="*/ 35 w 47"/>
              <a:gd name="T23" fmla="*/ 6 h 135"/>
              <a:gd name="T24" fmla="*/ 40 w 47"/>
              <a:gd name="T25" fmla="*/ 11 h 135"/>
              <a:gd name="T26" fmla="*/ 42 w 47"/>
              <a:gd name="T27" fmla="*/ 18 h 135"/>
              <a:gd name="T28" fmla="*/ 45 w 47"/>
              <a:gd name="T29" fmla="*/ 28 h 135"/>
              <a:gd name="T30" fmla="*/ 45 w 47"/>
              <a:gd name="T31" fmla="*/ 38 h 135"/>
              <a:gd name="T32" fmla="*/ 47 w 47"/>
              <a:gd name="T33" fmla="*/ 68 h 135"/>
              <a:gd name="T34" fmla="*/ 47 w 47"/>
              <a:gd name="T35" fmla="*/ 68 h 135"/>
              <a:gd name="T36" fmla="*/ 45 w 47"/>
              <a:gd name="T37" fmla="*/ 97 h 135"/>
              <a:gd name="T38" fmla="*/ 45 w 47"/>
              <a:gd name="T39" fmla="*/ 109 h 135"/>
              <a:gd name="T40" fmla="*/ 42 w 47"/>
              <a:gd name="T41" fmla="*/ 118 h 135"/>
              <a:gd name="T42" fmla="*/ 40 w 47"/>
              <a:gd name="T43" fmla="*/ 125 h 135"/>
              <a:gd name="T44" fmla="*/ 35 w 47"/>
              <a:gd name="T45" fmla="*/ 130 h 135"/>
              <a:gd name="T46" fmla="*/ 30 w 47"/>
              <a:gd name="T47" fmla="*/ 134 h 135"/>
              <a:gd name="T48" fmla="*/ 25 w 47"/>
              <a:gd name="T49" fmla="*/ 135 h 135"/>
              <a:gd name="T50" fmla="*/ 25 w 47"/>
              <a:gd name="T51" fmla="*/ 135 h 135"/>
              <a:gd name="T52" fmla="*/ 18 w 47"/>
              <a:gd name="T53" fmla="*/ 134 h 135"/>
              <a:gd name="T54" fmla="*/ 12 w 47"/>
              <a:gd name="T55" fmla="*/ 130 h 135"/>
              <a:gd name="T56" fmla="*/ 7 w 47"/>
              <a:gd name="T57" fmla="*/ 125 h 135"/>
              <a:gd name="T58" fmla="*/ 5 w 47"/>
              <a:gd name="T59" fmla="*/ 118 h 135"/>
              <a:gd name="T60" fmla="*/ 4 w 47"/>
              <a:gd name="T61" fmla="*/ 109 h 135"/>
              <a:gd name="T62" fmla="*/ 2 w 47"/>
              <a:gd name="T63" fmla="*/ 97 h 135"/>
              <a:gd name="T64" fmla="*/ 0 w 47"/>
              <a:gd name="T65" fmla="*/ 6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" h="135">
                <a:moveTo>
                  <a:pt x="0" y="68"/>
                </a:moveTo>
                <a:lnTo>
                  <a:pt x="0" y="68"/>
                </a:lnTo>
                <a:lnTo>
                  <a:pt x="2" y="38"/>
                </a:lnTo>
                <a:lnTo>
                  <a:pt x="4" y="28"/>
                </a:lnTo>
                <a:lnTo>
                  <a:pt x="5" y="18"/>
                </a:lnTo>
                <a:lnTo>
                  <a:pt x="7" y="11"/>
                </a:lnTo>
                <a:lnTo>
                  <a:pt x="12" y="6"/>
                </a:lnTo>
                <a:lnTo>
                  <a:pt x="18" y="2"/>
                </a:lnTo>
                <a:lnTo>
                  <a:pt x="25" y="0"/>
                </a:lnTo>
                <a:lnTo>
                  <a:pt x="25" y="0"/>
                </a:lnTo>
                <a:lnTo>
                  <a:pt x="30" y="2"/>
                </a:lnTo>
                <a:lnTo>
                  <a:pt x="35" y="6"/>
                </a:lnTo>
                <a:lnTo>
                  <a:pt x="40" y="11"/>
                </a:lnTo>
                <a:lnTo>
                  <a:pt x="42" y="18"/>
                </a:lnTo>
                <a:lnTo>
                  <a:pt x="45" y="28"/>
                </a:lnTo>
                <a:lnTo>
                  <a:pt x="45" y="38"/>
                </a:lnTo>
                <a:lnTo>
                  <a:pt x="47" y="68"/>
                </a:lnTo>
                <a:lnTo>
                  <a:pt x="47" y="68"/>
                </a:lnTo>
                <a:lnTo>
                  <a:pt x="45" y="97"/>
                </a:lnTo>
                <a:lnTo>
                  <a:pt x="45" y="109"/>
                </a:lnTo>
                <a:lnTo>
                  <a:pt x="42" y="118"/>
                </a:lnTo>
                <a:lnTo>
                  <a:pt x="40" y="125"/>
                </a:lnTo>
                <a:lnTo>
                  <a:pt x="35" y="130"/>
                </a:lnTo>
                <a:lnTo>
                  <a:pt x="30" y="134"/>
                </a:lnTo>
                <a:lnTo>
                  <a:pt x="25" y="135"/>
                </a:lnTo>
                <a:lnTo>
                  <a:pt x="25" y="135"/>
                </a:lnTo>
                <a:lnTo>
                  <a:pt x="18" y="134"/>
                </a:lnTo>
                <a:lnTo>
                  <a:pt x="12" y="130"/>
                </a:lnTo>
                <a:lnTo>
                  <a:pt x="7" y="125"/>
                </a:lnTo>
                <a:lnTo>
                  <a:pt x="5" y="118"/>
                </a:lnTo>
                <a:lnTo>
                  <a:pt x="4" y="109"/>
                </a:lnTo>
                <a:lnTo>
                  <a:pt x="2" y="97"/>
                </a:lnTo>
                <a:lnTo>
                  <a:pt x="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1" name="Freeform 34"/>
          <p:cNvSpPr>
            <a:spLocks/>
          </p:cNvSpPr>
          <p:nvPr userDrawn="1"/>
        </p:nvSpPr>
        <p:spPr bwMode="auto">
          <a:xfrm>
            <a:off x="7612063" y="3195638"/>
            <a:ext cx="211138" cy="436563"/>
          </a:xfrm>
          <a:custGeom>
            <a:avLst/>
            <a:gdLst>
              <a:gd name="T0" fmla="*/ 0 w 133"/>
              <a:gd name="T1" fmla="*/ 275 h 275"/>
              <a:gd name="T2" fmla="*/ 43 w 133"/>
              <a:gd name="T3" fmla="*/ 275 h 275"/>
              <a:gd name="T4" fmla="*/ 43 w 133"/>
              <a:gd name="T5" fmla="*/ 190 h 275"/>
              <a:gd name="T6" fmla="*/ 45 w 133"/>
              <a:gd name="T7" fmla="*/ 190 h 275"/>
              <a:gd name="T8" fmla="*/ 45 w 133"/>
              <a:gd name="T9" fmla="*/ 190 h 275"/>
              <a:gd name="T10" fmla="*/ 52 w 133"/>
              <a:gd name="T11" fmla="*/ 200 h 275"/>
              <a:gd name="T12" fmla="*/ 61 w 133"/>
              <a:gd name="T13" fmla="*/ 207 h 275"/>
              <a:gd name="T14" fmla="*/ 69 w 133"/>
              <a:gd name="T15" fmla="*/ 212 h 275"/>
              <a:gd name="T16" fmla="*/ 81 w 133"/>
              <a:gd name="T17" fmla="*/ 214 h 275"/>
              <a:gd name="T18" fmla="*/ 81 w 133"/>
              <a:gd name="T19" fmla="*/ 214 h 275"/>
              <a:gd name="T20" fmla="*/ 93 w 133"/>
              <a:gd name="T21" fmla="*/ 212 h 275"/>
              <a:gd name="T22" fmla="*/ 104 w 133"/>
              <a:gd name="T23" fmla="*/ 207 h 275"/>
              <a:gd name="T24" fmla="*/ 114 w 133"/>
              <a:gd name="T25" fmla="*/ 200 h 275"/>
              <a:gd name="T26" fmla="*/ 121 w 133"/>
              <a:gd name="T27" fmla="*/ 188 h 275"/>
              <a:gd name="T28" fmla="*/ 126 w 133"/>
              <a:gd name="T29" fmla="*/ 174 h 275"/>
              <a:gd name="T30" fmla="*/ 130 w 133"/>
              <a:gd name="T31" fmla="*/ 155 h 275"/>
              <a:gd name="T32" fmla="*/ 133 w 133"/>
              <a:gd name="T33" fmla="*/ 133 h 275"/>
              <a:gd name="T34" fmla="*/ 133 w 133"/>
              <a:gd name="T35" fmla="*/ 107 h 275"/>
              <a:gd name="T36" fmla="*/ 133 w 133"/>
              <a:gd name="T37" fmla="*/ 107 h 275"/>
              <a:gd name="T38" fmla="*/ 133 w 133"/>
              <a:gd name="T39" fmla="*/ 81 h 275"/>
              <a:gd name="T40" fmla="*/ 130 w 133"/>
              <a:gd name="T41" fmla="*/ 58 h 275"/>
              <a:gd name="T42" fmla="*/ 126 w 133"/>
              <a:gd name="T43" fmla="*/ 39 h 275"/>
              <a:gd name="T44" fmla="*/ 121 w 133"/>
              <a:gd name="T45" fmla="*/ 25 h 275"/>
              <a:gd name="T46" fmla="*/ 114 w 133"/>
              <a:gd name="T47" fmla="*/ 13 h 275"/>
              <a:gd name="T48" fmla="*/ 104 w 133"/>
              <a:gd name="T49" fmla="*/ 6 h 275"/>
              <a:gd name="T50" fmla="*/ 93 w 133"/>
              <a:gd name="T51" fmla="*/ 1 h 275"/>
              <a:gd name="T52" fmla="*/ 81 w 133"/>
              <a:gd name="T53" fmla="*/ 0 h 275"/>
              <a:gd name="T54" fmla="*/ 81 w 133"/>
              <a:gd name="T55" fmla="*/ 0 h 275"/>
              <a:gd name="T56" fmla="*/ 69 w 133"/>
              <a:gd name="T57" fmla="*/ 1 h 275"/>
              <a:gd name="T58" fmla="*/ 59 w 133"/>
              <a:gd name="T59" fmla="*/ 6 h 275"/>
              <a:gd name="T60" fmla="*/ 50 w 133"/>
              <a:gd name="T61" fmla="*/ 15 h 275"/>
              <a:gd name="T62" fmla="*/ 43 w 133"/>
              <a:gd name="T63" fmla="*/ 27 h 275"/>
              <a:gd name="T64" fmla="*/ 42 w 133"/>
              <a:gd name="T65" fmla="*/ 27 h 275"/>
              <a:gd name="T66" fmla="*/ 42 w 133"/>
              <a:gd name="T67" fmla="*/ 5 h 275"/>
              <a:gd name="T68" fmla="*/ 0 w 133"/>
              <a:gd name="T69" fmla="*/ 5 h 275"/>
              <a:gd name="T70" fmla="*/ 0 w 133"/>
              <a:gd name="T7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3" h="275">
                <a:moveTo>
                  <a:pt x="0" y="275"/>
                </a:moveTo>
                <a:lnTo>
                  <a:pt x="43" y="275"/>
                </a:lnTo>
                <a:lnTo>
                  <a:pt x="43" y="190"/>
                </a:lnTo>
                <a:lnTo>
                  <a:pt x="45" y="190"/>
                </a:lnTo>
                <a:lnTo>
                  <a:pt x="45" y="190"/>
                </a:lnTo>
                <a:lnTo>
                  <a:pt x="52" y="200"/>
                </a:lnTo>
                <a:lnTo>
                  <a:pt x="61" y="207"/>
                </a:lnTo>
                <a:lnTo>
                  <a:pt x="69" y="212"/>
                </a:lnTo>
                <a:lnTo>
                  <a:pt x="81" y="214"/>
                </a:lnTo>
                <a:lnTo>
                  <a:pt x="81" y="214"/>
                </a:lnTo>
                <a:lnTo>
                  <a:pt x="93" y="212"/>
                </a:lnTo>
                <a:lnTo>
                  <a:pt x="104" y="207"/>
                </a:lnTo>
                <a:lnTo>
                  <a:pt x="114" y="200"/>
                </a:lnTo>
                <a:lnTo>
                  <a:pt x="121" y="188"/>
                </a:lnTo>
                <a:lnTo>
                  <a:pt x="126" y="174"/>
                </a:lnTo>
                <a:lnTo>
                  <a:pt x="130" y="155"/>
                </a:lnTo>
                <a:lnTo>
                  <a:pt x="133" y="133"/>
                </a:lnTo>
                <a:lnTo>
                  <a:pt x="133" y="107"/>
                </a:lnTo>
                <a:lnTo>
                  <a:pt x="133" y="107"/>
                </a:lnTo>
                <a:lnTo>
                  <a:pt x="133" y="81"/>
                </a:lnTo>
                <a:lnTo>
                  <a:pt x="130" y="58"/>
                </a:lnTo>
                <a:lnTo>
                  <a:pt x="126" y="39"/>
                </a:lnTo>
                <a:lnTo>
                  <a:pt x="121" y="25"/>
                </a:lnTo>
                <a:lnTo>
                  <a:pt x="114" y="13"/>
                </a:lnTo>
                <a:lnTo>
                  <a:pt x="104" y="6"/>
                </a:lnTo>
                <a:lnTo>
                  <a:pt x="93" y="1"/>
                </a:lnTo>
                <a:lnTo>
                  <a:pt x="81" y="0"/>
                </a:lnTo>
                <a:lnTo>
                  <a:pt x="81" y="0"/>
                </a:lnTo>
                <a:lnTo>
                  <a:pt x="69" y="1"/>
                </a:lnTo>
                <a:lnTo>
                  <a:pt x="59" y="6"/>
                </a:lnTo>
                <a:lnTo>
                  <a:pt x="50" y="15"/>
                </a:lnTo>
                <a:lnTo>
                  <a:pt x="43" y="27"/>
                </a:lnTo>
                <a:lnTo>
                  <a:pt x="42" y="27"/>
                </a:lnTo>
                <a:lnTo>
                  <a:pt x="42" y="5"/>
                </a:lnTo>
                <a:lnTo>
                  <a:pt x="0" y="5"/>
                </a:lnTo>
                <a:lnTo>
                  <a:pt x="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3" name="Freeform 36"/>
          <p:cNvSpPr>
            <a:spLocks/>
          </p:cNvSpPr>
          <p:nvPr userDrawn="1"/>
        </p:nvSpPr>
        <p:spPr bwMode="auto">
          <a:xfrm>
            <a:off x="7845425" y="3195638"/>
            <a:ext cx="209550" cy="339725"/>
          </a:xfrm>
          <a:custGeom>
            <a:avLst/>
            <a:gdLst>
              <a:gd name="T0" fmla="*/ 43 w 132"/>
              <a:gd name="T1" fmla="*/ 62 h 214"/>
              <a:gd name="T2" fmla="*/ 45 w 132"/>
              <a:gd name="T3" fmla="*/ 51 h 214"/>
              <a:gd name="T4" fmla="*/ 55 w 132"/>
              <a:gd name="T5" fmla="*/ 38 h 214"/>
              <a:gd name="T6" fmla="*/ 64 w 132"/>
              <a:gd name="T7" fmla="*/ 36 h 214"/>
              <a:gd name="T8" fmla="*/ 74 w 132"/>
              <a:gd name="T9" fmla="*/ 38 h 214"/>
              <a:gd name="T10" fmla="*/ 80 w 132"/>
              <a:gd name="T11" fmla="*/ 43 h 214"/>
              <a:gd name="T12" fmla="*/ 85 w 132"/>
              <a:gd name="T13" fmla="*/ 60 h 214"/>
              <a:gd name="T14" fmla="*/ 83 w 132"/>
              <a:gd name="T15" fmla="*/ 69 h 214"/>
              <a:gd name="T16" fmla="*/ 76 w 132"/>
              <a:gd name="T17" fmla="*/ 81 h 214"/>
              <a:gd name="T18" fmla="*/ 43 w 132"/>
              <a:gd name="T19" fmla="*/ 93 h 214"/>
              <a:gd name="T20" fmla="*/ 33 w 132"/>
              <a:gd name="T21" fmla="*/ 96 h 214"/>
              <a:gd name="T22" fmla="*/ 16 w 132"/>
              <a:gd name="T23" fmla="*/ 107 h 214"/>
              <a:gd name="T24" fmla="*/ 5 w 132"/>
              <a:gd name="T25" fmla="*/ 121 h 214"/>
              <a:gd name="T26" fmla="*/ 0 w 132"/>
              <a:gd name="T27" fmla="*/ 143 h 214"/>
              <a:gd name="T28" fmla="*/ 0 w 132"/>
              <a:gd name="T29" fmla="*/ 155 h 214"/>
              <a:gd name="T30" fmla="*/ 2 w 132"/>
              <a:gd name="T31" fmla="*/ 176 h 214"/>
              <a:gd name="T32" fmla="*/ 9 w 132"/>
              <a:gd name="T33" fmla="*/ 195 h 214"/>
              <a:gd name="T34" fmla="*/ 21 w 132"/>
              <a:gd name="T35" fmla="*/ 209 h 214"/>
              <a:gd name="T36" fmla="*/ 40 w 132"/>
              <a:gd name="T37" fmla="*/ 214 h 214"/>
              <a:gd name="T38" fmla="*/ 55 w 132"/>
              <a:gd name="T39" fmla="*/ 212 h 214"/>
              <a:gd name="T40" fmla="*/ 66 w 132"/>
              <a:gd name="T41" fmla="*/ 209 h 214"/>
              <a:gd name="T42" fmla="*/ 76 w 132"/>
              <a:gd name="T43" fmla="*/ 200 h 214"/>
              <a:gd name="T44" fmla="*/ 85 w 132"/>
              <a:gd name="T45" fmla="*/ 188 h 214"/>
              <a:gd name="T46" fmla="*/ 87 w 132"/>
              <a:gd name="T47" fmla="*/ 198 h 214"/>
              <a:gd name="T48" fmla="*/ 132 w 132"/>
              <a:gd name="T49" fmla="*/ 209 h 214"/>
              <a:gd name="T50" fmla="*/ 130 w 132"/>
              <a:gd name="T51" fmla="*/ 200 h 214"/>
              <a:gd name="T52" fmla="*/ 126 w 132"/>
              <a:gd name="T53" fmla="*/ 169 h 214"/>
              <a:gd name="T54" fmla="*/ 126 w 132"/>
              <a:gd name="T55" fmla="*/ 62 h 214"/>
              <a:gd name="T56" fmla="*/ 125 w 132"/>
              <a:gd name="T57" fmla="*/ 38 h 214"/>
              <a:gd name="T58" fmla="*/ 116 w 132"/>
              <a:gd name="T59" fmla="*/ 17 h 214"/>
              <a:gd name="T60" fmla="*/ 97 w 132"/>
              <a:gd name="T61" fmla="*/ 5 h 214"/>
              <a:gd name="T62" fmla="*/ 64 w 132"/>
              <a:gd name="T63" fmla="*/ 0 h 214"/>
              <a:gd name="T64" fmla="*/ 52 w 132"/>
              <a:gd name="T65" fmla="*/ 1 h 214"/>
              <a:gd name="T66" fmla="*/ 31 w 132"/>
              <a:gd name="T67" fmla="*/ 8 h 214"/>
              <a:gd name="T68" fmla="*/ 16 w 132"/>
              <a:gd name="T69" fmla="*/ 22 h 214"/>
              <a:gd name="T70" fmla="*/ 5 w 132"/>
              <a:gd name="T71" fmla="*/ 46 h 214"/>
              <a:gd name="T72" fmla="*/ 5 w 132"/>
              <a:gd name="T73" fmla="*/ 6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2" h="214">
                <a:moveTo>
                  <a:pt x="43" y="67"/>
                </a:moveTo>
                <a:lnTo>
                  <a:pt x="43" y="62"/>
                </a:lnTo>
                <a:lnTo>
                  <a:pt x="43" y="62"/>
                </a:lnTo>
                <a:lnTo>
                  <a:pt x="45" y="51"/>
                </a:lnTo>
                <a:lnTo>
                  <a:pt x="49" y="43"/>
                </a:lnTo>
                <a:lnTo>
                  <a:pt x="55" y="38"/>
                </a:lnTo>
                <a:lnTo>
                  <a:pt x="61" y="36"/>
                </a:lnTo>
                <a:lnTo>
                  <a:pt x="64" y="36"/>
                </a:lnTo>
                <a:lnTo>
                  <a:pt x="64" y="36"/>
                </a:lnTo>
                <a:lnTo>
                  <a:pt x="74" y="38"/>
                </a:lnTo>
                <a:lnTo>
                  <a:pt x="78" y="39"/>
                </a:lnTo>
                <a:lnTo>
                  <a:pt x="80" y="43"/>
                </a:lnTo>
                <a:lnTo>
                  <a:pt x="83" y="50"/>
                </a:lnTo>
                <a:lnTo>
                  <a:pt x="85" y="60"/>
                </a:lnTo>
                <a:lnTo>
                  <a:pt x="85" y="60"/>
                </a:lnTo>
                <a:lnTo>
                  <a:pt x="83" y="69"/>
                </a:lnTo>
                <a:lnTo>
                  <a:pt x="81" y="76"/>
                </a:lnTo>
                <a:lnTo>
                  <a:pt x="76" y="81"/>
                </a:lnTo>
                <a:lnTo>
                  <a:pt x="68" y="84"/>
                </a:lnTo>
                <a:lnTo>
                  <a:pt x="43" y="93"/>
                </a:lnTo>
                <a:lnTo>
                  <a:pt x="43" y="93"/>
                </a:lnTo>
                <a:lnTo>
                  <a:pt x="33" y="96"/>
                </a:lnTo>
                <a:lnTo>
                  <a:pt x="23" y="102"/>
                </a:lnTo>
                <a:lnTo>
                  <a:pt x="16" y="107"/>
                </a:lnTo>
                <a:lnTo>
                  <a:pt x="10" y="114"/>
                </a:lnTo>
                <a:lnTo>
                  <a:pt x="5" y="121"/>
                </a:lnTo>
                <a:lnTo>
                  <a:pt x="2" y="131"/>
                </a:lnTo>
                <a:lnTo>
                  <a:pt x="0" y="143"/>
                </a:lnTo>
                <a:lnTo>
                  <a:pt x="0" y="155"/>
                </a:lnTo>
                <a:lnTo>
                  <a:pt x="0" y="155"/>
                </a:lnTo>
                <a:lnTo>
                  <a:pt x="0" y="166"/>
                </a:lnTo>
                <a:lnTo>
                  <a:pt x="2" y="176"/>
                </a:lnTo>
                <a:lnTo>
                  <a:pt x="5" y="186"/>
                </a:lnTo>
                <a:lnTo>
                  <a:pt x="9" y="195"/>
                </a:lnTo>
                <a:lnTo>
                  <a:pt x="14" y="202"/>
                </a:lnTo>
                <a:lnTo>
                  <a:pt x="21" y="209"/>
                </a:lnTo>
                <a:lnTo>
                  <a:pt x="29" y="212"/>
                </a:lnTo>
                <a:lnTo>
                  <a:pt x="40" y="214"/>
                </a:lnTo>
                <a:lnTo>
                  <a:pt x="40" y="214"/>
                </a:lnTo>
                <a:lnTo>
                  <a:pt x="55" y="212"/>
                </a:lnTo>
                <a:lnTo>
                  <a:pt x="61" y="211"/>
                </a:lnTo>
                <a:lnTo>
                  <a:pt x="66" y="209"/>
                </a:lnTo>
                <a:lnTo>
                  <a:pt x="71" y="205"/>
                </a:lnTo>
                <a:lnTo>
                  <a:pt x="76" y="200"/>
                </a:lnTo>
                <a:lnTo>
                  <a:pt x="85" y="188"/>
                </a:lnTo>
                <a:lnTo>
                  <a:pt x="85" y="188"/>
                </a:lnTo>
                <a:lnTo>
                  <a:pt x="85" y="188"/>
                </a:lnTo>
                <a:lnTo>
                  <a:pt x="87" y="198"/>
                </a:lnTo>
                <a:lnTo>
                  <a:pt x="90" y="209"/>
                </a:lnTo>
                <a:lnTo>
                  <a:pt x="132" y="209"/>
                </a:lnTo>
                <a:lnTo>
                  <a:pt x="132" y="209"/>
                </a:lnTo>
                <a:lnTo>
                  <a:pt x="130" y="200"/>
                </a:lnTo>
                <a:lnTo>
                  <a:pt x="128" y="192"/>
                </a:lnTo>
                <a:lnTo>
                  <a:pt x="126" y="169"/>
                </a:lnTo>
                <a:lnTo>
                  <a:pt x="126" y="62"/>
                </a:lnTo>
                <a:lnTo>
                  <a:pt x="126" y="62"/>
                </a:lnTo>
                <a:lnTo>
                  <a:pt x="126" y="50"/>
                </a:lnTo>
                <a:lnTo>
                  <a:pt x="125" y="38"/>
                </a:lnTo>
                <a:lnTo>
                  <a:pt x="121" y="27"/>
                </a:lnTo>
                <a:lnTo>
                  <a:pt x="116" y="17"/>
                </a:lnTo>
                <a:lnTo>
                  <a:pt x="107" y="10"/>
                </a:lnTo>
                <a:lnTo>
                  <a:pt x="97" y="5"/>
                </a:lnTo>
                <a:lnTo>
                  <a:pt x="83" y="1"/>
                </a:lnTo>
                <a:lnTo>
                  <a:pt x="64" y="0"/>
                </a:lnTo>
                <a:lnTo>
                  <a:pt x="64" y="0"/>
                </a:lnTo>
                <a:lnTo>
                  <a:pt x="52" y="1"/>
                </a:lnTo>
                <a:lnTo>
                  <a:pt x="42" y="3"/>
                </a:lnTo>
                <a:lnTo>
                  <a:pt x="31" y="8"/>
                </a:lnTo>
                <a:lnTo>
                  <a:pt x="23" y="13"/>
                </a:lnTo>
                <a:lnTo>
                  <a:pt x="16" y="22"/>
                </a:lnTo>
                <a:lnTo>
                  <a:pt x="9" y="34"/>
                </a:lnTo>
                <a:lnTo>
                  <a:pt x="5" y="46"/>
                </a:lnTo>
                <a:lnTo>
                  <a:pt x="5" y="64"/>
                </a:lnTo>
                <a:lnTo>
                  <a:pt x="5" y="67"/>
                </a:lnTo>
                <a:lnTo>
                  <a:pt x="43" y="6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4" name="Freeform 37"/>
          <p:cNvSpPr>
            <a:spLocks/>
          </p:cNvSpPr>
          <p:nvPr userDrawn="1"/>
        </p:nvSpPr>
        <p:spPr bwMode="auto">
          <a:xfrm>
            <a:off x="7912100" y="3365500"/>
            <a:ext cx="68263" cy="112713"/>
          </a:xfrm>
          <a:custGeom>
            <a:avLst/>
            <a:gdLst>
              <a:gd name="T0" fmla="*/ 43 w 43"/>
              <a:gd name="T1" fmla="*/ 40 h 71"/>
              <a:gd name="T2" fmla="*/ 43 w 43"/>
              <a:gd name="T3" fmla="*/ 40 h 71"/>
              <a:gd name="T4" fmla="*/ 43 w 43"/>
              <a:gd name="T5" fmla="*/ 48 h 71"/>
              <a:gd name="T6" fmla="*/ 39 w 43"/>
              <a:gd name="T7" fmla="*/ 53 h 71"/>
              <a:gd name="T8" fmla="*/ 38 w 43"/>
              <a:gd name="T9" fmla="*/ 60 h 71"/>
              <a:gd name="T10" fmla="*/ 34 w 43"/>
              <a:gd name="T11" fmla="*/ 64 h 71"/>
              <a:gd name="T12" fmla="*/ 29 w 43"/>
              <a:gd name="T13" fmla="*/ 67 h 71"/>
              <a:gd name="T14" fmla="*/ 26 w 43"/>
              <a:gd name="T15" fmla="*/ 69 h 71"/>
              <a:gd name="T16" fmla="*/ 15 w 43"/>
              <a:gd name="T17" fmla="*/ 71 h 71"/>
              <a:gd name="T18" fmla="*/ 15 w 43"/>
              <a:gd name="T19" fmla="*/ 71 h 71"/>
              <a:gd name="T20" fmla="*/ 12 w 43"/>
              <a:gd name="T21" fmla="*/ 71 h 71"/>
              <a:gd name="T22" fmla="*/ 8 w 43"/>
              <a:gd name="T23" fmla="*/ 69 h 71"/>
              <a:gd name="T24" fmla="*/ 3 w 43"/>
              <a:gd name="T25" fmla="*/ 62 h 71"/>
              <a:gd name="T26" fmla="*/ 0 w 43"/>
              <a:gd name="T27" fmla="*/ 53 h 71"/>
              <a:gd name="T28" fmla="*/ 0 w 43"/>
              <a:gd name="T29" fmla="*/ 43 h 71"/>
              <a:gd name="T30" fmla="*/ 0 w 43"/>
              <a:gd name="T31" fmla="*/ 43 h 71"/>
              <a:gd name="T32" fmla="*/ 1 w 43"/>
              <a:gd name="T33" fmla="*/ 31 h 71"/>
              <a:gd name="T34" fmla="*/ 5 w 43"/>
              <a:gd name="T35" fmla="*/ 22 h 71"/>
              <a:gd name="T36" fmla="*/ 8 w 43"/>
              <a:gd name="T37" fmla="*/ 17 h 71"/>
              <a:gd name="T38" fmla="*/ 13 w 43"/>
              <a:gd name="T39" fmla="*/ 15 h 71"/>
              <a:gd name="T40" fmla="*/ 24 w 43"/>
              <a:gd name="T41" fmla="*/ 10 h 71"/>
              <a:gd name="T42" fmla="*/ 24 w 43"/>
              <a:gd name="T43" fmla="*/ 10 h 71"/>
              <a:gd name="T44" fmla="*/ 32 w 43"/>
              <a:gd name="T45" fmla="*/ 7 h 71"/>
              <a:gd name="T46" fmla="*/ 43 w 43"/>
              <a:gd name="T47" fmla="*/ 0 h 71"/>
              <a:gd name="T48" fmla="*/ 43 w 43"/>
              <a:gd name="T49" fmla="*/ 4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" h="71">
                <a:moveTo>
                  <a:pt x="43" y="40"/>
                </a:moveTo>
                <a:lnTo>
                  <a:pt x="43" y="40"/>
                </a:lnTo>
                <a:lnTo>
                  <a:pt x="43" y="48"/>
                </a:lnTo>
                <a:lnTo>
                  <a:pt x="39" y="53"/>
                </a:lnTo>
                <a:lnTo>
                  <a:pt x="38" y="60"/>
                </a:lnTo>
                <a:lnTo>
                  <a:pt x="34" y="64"/>
                </a:lnTo>
                <a:lnTo>
                  <a:pt x="29" y="67"/>
                </a:lnTo>
                <a:lnTo>
                  <a:pt x="26" y="69"/>
                </a:lnTo>
                <a:lnTo>
                  <a:pt x="15" y="71"/>
                </a:lnTo>
                <a:lnTo>
                  <a:pt x="15" y="71"/>
                </a:lnTo>
                <a:lnTo>
                  <a:pt x="12" y="71"/>
                </a:lnTo>
                <a:lnTo>
                  <a:pt x="8" y="69"/>
                </a:lnTo>
                <a:lnTo>
                  <a:pt x="3" y="62"/>
                </a:lnTo>
                <a:lnTo>
                  <a:pt x="0" y="53"/>
                </a:lnTo>
                <a:lnTo>
                  <a:pt x="0" y="43"/>
                </a:lnTo>
                <a:lnTo>
                  <a:pt x="0" y="43"/>
                </a:lnTo>
                <a:lnTo>
                  <a:pt x="1" y="31"/>
                </a:lnTo>
                <a:lnTo>
                  <a:pt x="5" y="22"/>
                </a:lnTo>
                <a:lnTo>
                  <a:pt x="8" y="17"/>
                </a:lnTo>
                <a:lnTo>
                  <a:pt x="13" y="15"/>
                </a:lnTo>
                <a:lnTo>
                  <a:pt x="24" y="10"/>
                </a:lnTo>
                <a:lnTo>
                  <a:pt x="24" y="10"/>
                </a:lnTo>
                <a:lnTo>
                  <a:pt x="32" y="7"/>
                </a:lnTo>
                <a:lnTo>
                  <a:pt x="43" y="0"/>
                </a:lnTo>
                <a:lnTo>
                  <a:pt x="43" y="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6" name="Freeform 39"/>
          <p:cNvSpPr>
            <a:spLocks/>
          </p:cNvSpPr>
          <p:nvPr userDrawn="1"/>
        </p:nvSpPr>
        <p:spPr bwMode="auto">
          <a:xfrm>
            <a:off x="8156575" y="3257550"/>
            <a:ext cx="71438" cy="214313"/>
          </a:xfrm>
          <a:custGeom>
            <a:avLst/>
            <a:gdLst>
              <a:gd name="T0" fmla="*/ 0 w 45"/>
              <a:gd name="T1" fmla="*/ 68 h 135"/>
              <a:gd name="T2" fmla="*/ 0 w 45"/>
              <a:gd name="T3" fmla="*/ 68 h 135"/>
              <a:gd name="T4" fmla="*/ 0 w 45"/>
              <a:gd name="T5" fmla="*/ 38 h 135"/>
              <a:gd name="T6" fmla="*/ 1 w 45"/>
              <a:gd name="T7" fmla="*/ 28 h 135"/>
              <a:gd name="T8" fmla="*/ 3 w 45"/>
              <a:gd name="T9" fmla="*/ 18 h 135"/>
              <a:gd name="T10" fmla="*/ 7 w 45"/>
              <a:gd name="T11" fmla="*/ 11 h 135"/>
              <a:gd name="T12" fmla="*/ 10 w 45"/>
              <a:gd name="T13" fmla="*/ 6 h 135"/>
              <a:gd name="T14" fmla="*/ 15 w 45"/>
              <a:gd name="T15" fmla="*/ 2 h 135"/>
              <a:gd name="T16" fmla="*/ 22 w 45"/>
              <a:gd name="T17" fmla="*/ 0 h 135"/>
              <a:gd name="T18" fmla="*/ 22 w 45"/>
              <a:gd name="T19" fmla="*/ 0 h 135"/>
              <a:gd name="T20" fmla="*/ 29 w 45"/>
              <a:gd name="T21" fmla="*/ 2 h 135"/>
              <a:gd name="T22" fmla="*/ 34 w 45"/>
              <a:gd name="T23" fmla="*/ 6 h 135"/>
              <a:gd name="T24" fmla="*/ 38 w 45"/>
              <a:gd name="T25" fmla="*/ 11 h 135"/>
              <a:gd name="T26" fmla="*/ 41 w 45"/>
              <a:gd name="T27" fmla="*/ 18 h 135"/>
              <a:gd name="T28" fmla="*/ 43 w 45"/>
              <a:gd name="T29" fmla="*/ 28 h 135"/>
              <a:gd name="T30" fmla="*/ 45 w 45"/>
              <a:gd name="T31" fmla="*/ 38 h 135"/>
              <a:gd name="T32" fmla="*/ 45 w 45"/>
              <a:gd name="T33" fmla="*/ 68 h 135"/>
              <a:gd name="T34" fmla="*/ 45 w 45"/>
              <a:gd name="T35" fmla="*/ 68 h 135"/>
              <a:gd name="T36" fmla="*/ 45 w 45"/>
              <a:gd name="T37" fmla="*/ 97 h 135"/>
              <a:gd name="T38" fmla="*/ 43 w 45"/>
              <a:gd name="T39" fmla="*/ 109 h 135"/>
              <a:gd name="T40" fmla="*/ 41 w 45"/>
              <a:gd name="T41" fmla="*/ 118 h 135"/>
              <a:gd name="T42" fmla="*/ 38 w 45"/>
              <a:gd name="T43" fmla="*/ 125 h 135"/>
              <a:gd name="T44" fmla="*/ 34 w 45"/>
              <a:gd name="T45" fmla="*/ 130 h 135"/>
              <a:gd name="T46" fmla="*/ 29 w 45"/>
              <a:gd name="T47" fmla="*/ 134 h 135"/>
              <a:gd name="T48" fmla="*/ 22 w 45"/>
              <a:gd name="T49" fmla="*/ 135 h 135"/>
              <a:gd name="T50" fmla="*/ 22 w 45"/>
              <a:gd name="T51" fmla="*/ 135 h 135"/>
              <a:gd name="T52" fmla="*/ 15 w 45"/>
              <a:gd name="T53" fmla="*/ 134 h 135"/>
              <a:gd name="T54" fmla="*/ 10 w 45"/>
              <a:gd name="T55" fmla="*/ 130 h 135"/>
              <a:gd name="T56" fmla="*/ 7 w 45"/>
              <a:gd name="T57" fmla="*/ 125 h 135"/>
              <a:gd name="T58" fmla="*/ 3 w 45"/>
              <a:gd name="T59" fmla="*/ 118 h 135"/>
              <a:gd name="T60" fmla="*/ 1 w 45"/>
              <a:gd name="T61" fmla="*/ 109 h 135"/>
              <a:gd name="T62" fmla="*/ 0 w 45"/>
              <a:gd name="T63" fmla="*/ 97 h 135"/>
              <a:gd name="T64" fmla="*/ 0 w 45"/>
              <a:gd name="T65" fmla="*/ 6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135">
                <a:moveTo>
                  <a:pt x="0" y="68"/>
                </a:moveTo>
                <a:lnTo>
                  <a:pt x="0" y="68"/>
                </a:lnTo>
                <a:lnTo>
                  <a:pt x="0" y="38"/>
                </a:lnTo>
                <a:lnTo>
                  <a:pt x="1" y="28"/>
                </a:lnTo>
                <a:lnTo>
                  <a:pt x="3" y="18"/>
                </a:lnTo>
                <a:lnTo>
                  <a:pt x="7" y="11"/>
                </a:lnTo>
                <a:lnTo>
                  <a:pt x="10" y="6"/>
                </a:lnTo>
                <a:lnTo>
                  <a:pt x="15" y="2"/>
                </a:lnTo>
                <a:lnTo>
                  <a:pt x="22" y="0"/>
                </a:lnTo>
                <a:lnTo>
                  <a:pt x="22" y="0"/>
                </a:lnTo>
                <a:lnTo>
                  <a:pt x="29" y="2"/>
                </a:lnTo>
                <a:lnTo>
                  <a:pt x="34" y="6"/>
                </a:lnTo>
                <a:lnTo>
                  <a:pt x="38" y="11"/>
                </a:lnTo>
                <a:lnTo>
                  <a:pt x="41" y="18"/>
                </a:lnTo>
                <a:lnTo>
                  <a:pt x="43" y="28"/>
                </a:lnTo>
                <a:lnTo>
                  <a:pt x="45" y="38"/>
                </a:lnTo>
                <a:lnTo>
                  <a:pt x="45" y="68"/>
                </a:lnTo>
                <a:lnTo>
                  <a:pt x="45" y="68"/>
                </a:lnTo>
                <a:lnTo>
                  <a:pt x="45" y="97"/>
                </a:lnTo>
                <a:lnTo>
                  <a:pt x="43" y="109"/>
                </a:lnTo>
                <a:lnTo>
                  <a:pt x="41" y="118"/>
                </a:lnTo>
                <a:lnTo>
                  <a:pt x="38" y="125"/>
                </a:lnTo>
                <a:lnTo>
                  <a:pt x="34" y="130"/>
                </a:lnTo>
                <a:lnTo>
                  <a:pt x="29" y="134"/>
                </a:lnTo>
                <a:lnTo>
                  <a:pt x="22" y="135"/>
                </a:lnTo>
                <a:lnTo>
                  <a:pt x="22" y="135"/>
                </a:lnTo>
                <a:lnTo>
                  <a:pt x="15" y="134"/>
                </a:lnTo>
                <a:lnTo>
                  <a:pt x="10" y="130"/>
                </a:lnTo>
                <a:lnTo>
                  <a:pt x="7" y="125"/>
                </a:lnTo>
                <a:lnTo>
                  <a:pt x="3" y="118"/>
                </a:lnTo>
                <a:lnTo>
                  <a:pt x="1" y="109"/>
                </a:lnTo>
                <a:lnTo>
                  <a:pt x="0" y="97"/>
                </a:lnTo>
                <a:lnTo>
                  <a:pt x="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7" name="Freeform 40"/>
          <p:cNvSpPr>
            <a:spLocks/>
          </p:cNvSpPr>
          <p:nvPr userDrawn="1"/>
        </p:nvSpPr>
        <p:spPr bwMode="auto">
          <a:xfrm>
            <a:off x="8085138" y="3195638"/>
            <a:ext cx="214313" cy="436563"/>
          </a:xfrm>
          <a:custGeom>
            <a:avLst/>
            <a:gdLst>
              <a:gd name="T0" fmla="*/ 0 w 135"/>
              <a:gd name="T1" fmla="*/ 275 h 275"/>
              <a:gd name="T2" fmla="*/ 45 w 135"/>
              <a:gd name="T3" fmla="*/ 275 h 275"/>
              <a:gd name="T4" fmla="*/ 45 w 135"/>
              <a:gd name="T5" fmla="*/ 190 h 275"/>
              <a:gd name="T6" fmla="*/ 45 w 135"/>
              <a:gd name="T7" fmla="*/ 190 h 275"/>
              <a:gd name="T8" fmla="*/ 45 w 135"/>
              <a:gd name="T9" fmla="*/ 190 h 275"/>
              <a:gd name="T10" fmla="*/ 52 w 135"/>
              <a:gd name="T11" fmla="*/ 200 h 275"/>
              <a:gd name="T12" fmla="*/ 60 w 135"/>
              <a:gd name="T13" fmla="*/ 207 h 275"/>
              <a:gd name="T14" fmla="*/ 71 w 135"/>
              <a:gd name="T15" fmla="*/ 212 h 275"/>
              <a:gd name="T16" fmla="*/ 81 w 135"/>
              <a:gd name="T17" fmla="*/ 214 h 275"/>
              <a:gd name="T18" fmla="*/ 81 w 135"/>
              <a:gd name="T19" fmla="*/ 214 h 275"/>
              <a:gd name="T20" fmla="*/ 95 w 135"/>
              <a:gd name="T21" fmla="*/ 212 h 275"/>
              <a:gd name="T22" fmla="*/ 105 w 135"/>
              <a:gd name="T23" fmla="*/ 207 h 275"/>
              <a:gd name="T24" fmla="*/ 114 w 135"/>
              <a:gd name="T25" fmla="*/ 200 h 275"/>
              <a:gd name="T26" fmla="*/ 121 w 135"/>
              <a:gd name="T27" fmla="*/ 188 h 275"/>
              <a:gd name="T28" fmla="*/ 126 w 135"/>
              <a:gd name="T29" fmla="*/ 174 h 275"/>
              <a:gd name="T30" fmla="*/ 131 w 135"/>
              <a:gd name="T31" fmla="*/ 155 h 275"/>
              <a:gd name="T32" fmla="*/ 133 w 135"/>
              <a:gd name="T33" fmla="*/ 133 h 275"/>
              <a:gd name="T34" fmla="*/ 135 w 135"/>
              <a:gd name="T35" fmla="*/ 107 h 275"/>
              <a:gd name="T36" fmla="*/ 135 w 135"/>
              <a:gd name="T37" fmla="*/ 107 h 275"/>
              <a:gd name="T38" fmla="*/ 133 w 135"/>
              <a:gd name="T39" fmla="*/ 81 h 275"/>
              <a:gd name="T40" fmla="*/ 131 w 135"/>
              <a:gd name="T41" fmla="*/ 58 h 275"/>
              <a:gd name="T42" fmla="*/ 126 w 135"/>
              <a:gd name="T43" fmla="*/ 39 h 275"/>
              <a:gd name="T44" fmla="*/ 121 w 135"/>
              <a:gd name="T45" fmla="*/ 25 h 275"/>
              <a:gd name="T46" fmla="*/ 114 w 135"/>
              <a:gd name="T47" fmla="*/ 13 h 275"/>
              <a:gd name="T48" fmla="*/ 105 w 135"/>
              <a:gd name="T49" fmla="*/ 6 h 275"/>
              <a:gd name="T50" fmla="*/ 95 w 135"/>
              <a:gd name="T51" fmla="*/ 1 h 275"/>
              <a:gd name="T52" fmla="*/ 81 w 135"/>
              <a:gd name="T53" fmla="*/ 0 h 275"/>
              <a:gd name="T54" fmla="*/ 81 w 135"/>
              <a:gd name="T55" fmla="*/ 0 h 275"/>
              <a:gd name="T56" fmla="*/ 69 w 135"/>
              <a:gd name="T57" fmla="*/ 1 h 275"/>
              <a:gd name="T58" fmla="*/ 58 w 135"/>
              <a:gd name="T59" fmla="*/ 6 h 275"/>
              <a:gd name="T60" fmla="*/ 50 w 135"/>
              <a:gd name="T61" fmla="*/ 15 h 275"/>
              <a:gd name="T62" fmla="*/ 43 w 135"/>
              <a:gd name="T63" fmla="*/ 27 h 275"/>
              <a:gd name="T64" fmla="*/ 43 w 135"/>
              <a:gd name="T65" fmla="*/ 27 h 275"/>
              <a:gd name="T66" fmla="*/ 43 w 135"/>
              <a:gd name="T67" fmla="*/ 5 h 275"/>
              <a:gd name="T68" fmla="*/ 0 w 135"/>
              <a:gd name="T69" fmla="*/ 5 h 275"/>
              <a:gd name="T70" fmla="*/ 0 w 135"/>
              <a:gd name="T7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" h="275">
                <a:moveTo>
                  <a:pt x="0" y="275"/>
                </a:moveTo>
                <a:lnTo>
                  <a:pt x="45" y="275"/>
                </a:lnTo>
                <a:lnTo>
                  <a:pt x="45" y="190"/>
                </a:lnTo>
                <a:lnTo>
                  <a:pt x="45" y="190"/>
                </a:lnTo>
                <a:lnTo>
                  <a:pt x="45" y="190"/>
                </a:lnTo>
                <a:lnTo>
                  <a:pt x="52" y="200"/>
                </a:lnTo>
                <a:lnTo>
                  <a:pt x="60" y="207"/>
                </a:lnTo>
                <a:lnTo>
                  <a:pt x="71" y="212"/>
                </a:lnTo>
                <a:lnTo>
                  <a:pt x="81" y="214"/>
                </a:lnTo>
                <a:lnTo>
                  <a:pt x="81" y="214"/>
                </a:lnTo>
                <a:lnTo>
                  <a:pt x="95" y="212"/>
                </a:lnTo>
                <a:lnTo>
                  <a:pt x="105" y="207"/>
                </a:lnTo>
                <a:lnTo>
                  <a:pt x="114" y="200"/>
                </a:lnTo>
                <a:lnTo>
                  <a:pt x="121" y="188"/>
                </a:lnTo>
                <a:lnTo>
                  <a:pt x="126" y="174"/>
                </a:lnTo>
                <a:lnTo>
                  <a:pt x="131" y="155"/>
                </a:lnTo>
                <a:lnTo>
                  <a:pt x="133" y="133"/>
                </a:lnTo>
                <a:lnTo>
                  <a:pt x="135" y="107"/>
                </a:lnTo>
                <a:lnTo>
                  <a:pt x="135" y="107"/>
                </a:lnTo>
                <a:lnTo>
                  <a:pt x="133" y="81"/>
                </a:lnTo>
                <a:lnTo>
                  <a:pt x="131" y="58"/>
                </a:lnTo>
                <a:lnTo>
                  <a:pt x="126" y="39"/>
                </a:lnTo>
                <a:lnTo>
                  <a:pt x="121" y="25"/>
                </a:lnTo>
                <a:lnTo>
                  <a:pt x="114" y="13"/>
                </a:lnTo>
                <a:lnTo>
                  <a:pt x="105" y="6"/>
                </a:lnTo>
                <a:lnTo>
                  <a:pt x="95" y="1"/>
                </a:lnTo>
                <a:lnTo>
                  <a:pt x="81" y="0"/>
                </a:lnTo>
                <a:lnTo>
                  <a:pt x="81" y="0"/>
                </a:lnTo>
                <a:lnTo>
                  <a:pt x="69" y="1"/>
                </a:lnTo>
                <a:lnTo>
                  <a:pt x="58" y="6"/>
                </a:lnTo>
                <a:lnTo>
                  <a:pt x="50" y="15"/>
                </a:lnTo>
                <a:lnTo>
                  <a:pt x="43" y="27"/>
                </a:lnTo>
                <a:lnTo>
                  <a:pt x="43" y="27"/>
                </a:lnTo>
                <a:lnTo>
                  <a:pt x="43" y="5"/>
                </a:lnTo>
                <a:lnTo>
                  <a:pt x="0" y="5"/>
                </a:lnTo>
                <a:lnTo>
                  <a:pt x="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9" name="Freeform 42"/>
          <p:cNvSpPr>
            <a:spLocks/>
          </p:cNvSpPr>
          <p:nvPr userDrawn="1"/>
        </p:nvSpPr>
        <p:spPr bwMode="auto">
          <a:xfrm>
            <a:off x="8315325" y="3195638"/>
            <a:ext cx="200025" cy="339725"/>
          </a:xfrm>
          <a:custGeom>
            <a:avLst/>
            <a:gdLst>
              <a:gd name="T0" fmla="*/ 0 w 126"/>
              <a:gd name="T1" fmla="*/ 150 h 214"/>
              <a:gd name="T2" fmla="*/ 2 w 126"/>
              <a:gd name="T3" fmla="*/ 164 h 214"/>
              <a:gd name="T4" fmla="*/ 7 w 126"/>
              <a:gd name="T5" fmla="*/ 186 h 214"/>
              <a:gd name="T6" fmla="*/ 21 w 126"/>
              <a:gd name="T7" fmla="*/ 204 h 214"/>
              <a:gd name="T8" fmla="*/ 47 w 126"/>
              <a:gd name="T9" fmla="*/ 212 h 214"/>
              <a:gd name="T10" fmla="*/ 62 w 126"/>
              <a:gd name="T11" fmla="*/ 214 h 214"/>
              <a:gd name="T12" fmla="*/ 88 w 126"/>
              <a:gd name="T13" fmla="*/ 211 h 214"/>
              <a:gd name="T14" fmla="*/ 109 w 126"/>
              <a:gd name="T15" fmla="*/ 198 h 214"/>
              <a:gd name="T16" fmla="*/ 121 w 126"/>
              <a:gd name="T17" fmla="*/ 178 h 214"/>
              <a:gd name="T18" fmla="*/ 126 w 126"/>
              <a:gd name="T19" fmla="*/ 150 h 214"/>
              <a:gd name="T20" fmla="*/ 126 w 126"/>
              <a:gd name="T21" fmla="*/ 140 h 214"/>
              <a:gd name="T22" fmla="*/ 121 w 126"/>
              <a:gd name="T23" fmla="*/ 121 h 214"/>
              <a:gd name="T24" fmla="*/ 112 w 126"/>
              <a:gd name="T25" fmla="*/ 107 h 214"/>
              <a:gd name="T26" fmla="*/ 99 w 126"/>
              <a:gd name="T27" fmla="*/ 96 h 214"/>
              <a:gd name="T28" fmla="*/ 62 w 126"/>
              <a:gd name="T29" fmla="*/ 81 h 214"/>
              <a:gd name="T30" fmla="*/ 54 w 126"/>
              <a:gd name="T31" fmla="*/ 77 h 214"/>
              <a:gd name="T32" fmla="*/ 45 w 126"/>
              <a:gd name="T33" fmla="*/ 65 h 214"/>
              <a:gd name="T34" fmla="*/ 43 w 126"/>
              <a:gd name="T35" fmla="*/ 58 h 214"/>
              <a:gd name="T36" fmla="*/ 50 w 126"/>
              <a:gd name="T37" fmla="*/ 41 h 214"/>
              <a:gd name="T38" fmla="*/ 64 w 126"/>
              <a:gd name="T39" fmla="*/ 36 h 214"/>
              <a:gd name="T40" fmla="*/ 69 w 126"/>
              <a:gd name="T41" fmla="*/ 36 h 214"/>
              <a:gd name="T42" fmla="*/ 76 w 126"/>
              <a:gd name="T43" fmla="*/ 39 h 214"/>
              <a:gd name="T44" fmla="*/ 83 w 126"/>
              <a:gd name="T45" fmla="*/ 53 h 214"/>
              <a:gd name="T46" fmla="*/ 123 w 126"/>
              <a:gd name="T47" fmla="*/ 67 h 214"/>
              <a:gd name="T48" fmla="*/ 123 w 126"/>
              <a:gd name="T49" fmla="*/ 58 h 214"/>
              <a:gd name="T50" fmla="*/ 119 w 126"/>
              <a:gd name="T51" fmla="*/ 34 h 214"/>
              <a:gd name="T52" fmla="*/ 109 w 126"/>
              <a:gd name="T53" fmla="*/ 15 h 214"/>
              <a:gd name="T54" fmla="*/ 90 w 126"/>
              <a:gd name="T55" fmla="*/ 5 h 214"/>
              <a:gd name="T56" fmla="*/ 64 w 126"/>
              <a:gd name="T57" fmla="*/ 0 h 214"/>
              <a:gd name="T58" fmla="*/ 48 w 126"/>
              <a:gd name="T59" fmla="*/ 1 h 214"/>
              <a:gd name="T60" fmla="*/ 24 w 126"/>
              <a:gd name="T61" fmla="*/ 10 h 214"/>
              <a:gd name="T62" fmla="*/ 10 w 126"/>
              <a:gd name="T63" fmla="*/ 27 h 214"/>
              <a:gd name="T64" fmla="*/ 2 w 126"/>
              <a:gd name="T65" fmla="*/ 50 h 214"/>
              <a:gd name="T66" fmla="*/ 2 w 126"/>
              <a:gd name="T67" fmla="*/ 62 h 214"/>
              <a:gd name="T68" fmla="*/ 3 w 126"/>
              <a:gd name="T69" fmla="*/ 81 h 214"/>
              <a:gd name="T70" fmla="*/ 10 w 126"/>
              <a:gd name="T71" fmla="*/ 96 h 214"/>
              <a:gd name="T72" fmla="*/ 22 w 126"/>
              <a:gd name="T73" fmla="*/ 109 h 214"/>
              <a:gd name="T74" fmla="*/ 38 w 126"/>
              <a:gd name="T75" fmla="*/ 117 h 214"/>
              <a:gd name="T76" fmla="*/ 69 w 126"/>
              <a:gd name="T77" fmla="*/ 131 h 214"/>
              <a:gd name="T78" fmla="*/ 80 w 126"/>
              <a:gd name="T79" fmla="*/ 140 h 214"/>
              <a:gd name="T80" fmla="*/ 85 w 126"/>
              <a:gd name="T81" fmla="*/ 154 h 214"/>
              <a:gd name="T82" fmla="*/ 83 w 126"/>
              <a:gd name="T83" fmla="*/ 164 h 214"/>
              <a:gd name="T84" fmla="*/ 71 w 126"/>
              <a:gd name="T85" fmla="*/ 176 h 214"/>
              <a:gd name="T86" fmla="*/ 62 w 126"/>
              <a:gd name="T87" fmla="*/ 178 h 214"/>
              <a:gd name="T88" fmla="*/ 52 w 126"/>
              <a:gd name="T89" fmla="*/ 176 h 214"/>
              <a:gd name="T90" fmla="*/ 45 w 126"/>
              <a:gd name="T91" fmla="*/ 171 h 214"/>
              <a:gd name="T92" fmla="*/ 40 w 126"/>
              <a:gd name="T93" fmla="*/ 148 h 214"/>
              <a:gd name="T94" fmla="*/ 0 w 126"/>
              <a:gd name="T95" fmla="*/ 14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6" h="214">
                <a:moveTo>
                  <a:pt x="0" y="141"/>
                </a:moveTo>
                <a:lnTo>
                  <a:pt x="0" y="150"/>
                </a:lnTo>
                <a:lnTo>
                  <a:pt x="0" y="150"/>
                </a:lnTo>
                <a:lnTo>
                  <a:pt x="2" y="164"/>
                </a:lnTo>
                <a:lnTo>
                  <a:pt x="3" y="176"/>
                </a:lnTo>
                <a:lnTo>
                  <a:pt x="7" y="186"/>
                </a:lnTo>
                <a:lnTo>
                  <a:pt x="14" y="197"/>
                </a:lnTo>
                <a:lnTo>
                  <a:pt x="21" y="204"/>
                </a:lnTo>
                <a:lnTo>
                  <a:pt x="33" y="209"/>
                </a:lnTo>
                <a:lnTo>
                  <a:pt x="47" y="212"/>
                </a:lnTo>
                <a:lnTo>
                  <a:pt x="62" y="214"/>
                </a:lnTo>
                <a:lnTo>
                  <a:pt x="62" y="214"/>
                </a:lnTo>
                <a:lnTo>
                  <a:pt x="76" y="212"/>
                </a:lnTo>
                <a:lnTo>
                  <a:pt x="88" y="211"/>
                </a:lnTo>
                <a:lnTo>
                  <a:pt x="99" y="205"/>
                </a:lnTo>
                <a:lnTo>
                  <a:pt x="109" y="198"/>
                </a:lnTo>
                <a:lnTo>
                  <a:pt x="116" y="188"/>
                </a:lnTo>
                <a:lnTo>
                  <a:pt x="121" y="178"/>
                </a:lnTo>
                <a:lnTo>
                  <a:pt x="125" y="166"/>
                </a:lnTo>
                <a:lnTo>
                  <a:pt x="126" y="150"/>
                </a:lnTo>
                <a:lnTo>
                  <a:pt x="126" y="150"/>
                </a:lnTo>
                <a:lnTo>
                  <a:pt x="126" y="140"/>
                </a:lnTo>
                <a:lnTo>
                  <a:pt x="125" y="129"/>
                </a:lnTo>
                <a:lnTo>
                  <a:pt x="121" y="121"/>
                </a:lnTo>
                <a:lnTo>
                  <a:pt x="118" y="114"/>
                </a:lnTo>
                <a:lnTo>
                  <a:pt x="112" y="107"/>
                </a:lnTo>
                <a:lnTo>
                  <a:pt x="105" y="102"/>
                </a:lnTo>
                <a:lnTo>
                  <a:pt x="99" y="96"/>
                </a:lnTo>
                <a:lnTo>
                  <a:pt x="88" y="91"/>
                </a:lnTo>
                <a:lnTo>
                  <a:pt x="62" y="81"/>
                </a:lnTo>
                <a:lnTo>
                  <a:pt x="62" y="81"/>
                </a:lnTo>
                <a:lnTo>
                  <a:pt x="54" y="77"/>
                </a:lnTo>
                <a:lnTo>
                  <a:pt x="47" y="70"/>
                </a:lnTo>
                <a:lnTo>
                  <a:pt x="45" y="65"/>
                </a:lnTo>
                <a:lnTo>
                  <a:pt x="43" y="58"/>
                </a:lnTo>
                <a:lnTo>
                  <a:pt x="43" y="58"/>
                </a:lnTo>
                <a:lnTo>
                  <a:pt x="45" y="48"/>
                </a:lnTo>
                <a:lnTo>
                  <a:pt x="50" y="41"/>
                </a:lnTo>
                <a:lnTo>
                  <a:pt x="55" y="38"/>
                </a:lnTo>
                <a:lnTo>
                  <a:pt x="64" y="36"/>
                </a:lnTo>
                <a:lnTo>
                  <a:pt x="64" y="36"/>
                </a:lnTo>
                <a:lnTo>
                  <a:pt x="69" y="36"/>
                </a:lnTo>
                <a:lnTo>
                  <a:pt x="73" y="38"/>
                </a:lnTo>
                <a:lnTo>
                  <a:pt x="76" y="39"/>
                </a:lnTo>
                <a:lnTo>
                  <a:pt x="80" y="43"/>
                </a:lnTo>
                <a:lnTo>
                  <a:pt x="83" y="53"/>
                </a:lnTo>
                <a:lnTo>
                  <a:pt x="83" y="67"/>
                </a:lnTo>
                <a:lnTo>
                  <a:pt x="123" y="67"/>
                </a:lnTo>
                <a:lnTo>
                  <a:pt x="123" y="58"/>
                </a:lnTo>
                <a:lnTo>
                  <a:pt x="123" y="58"/>
                </a:lnTo>
                <a:lnTo>
                  <a:pt x="121" y="45"/>
                </a:lnTo>
                <a:lnTo>
                  <a:pt x="119" y="34"/>
                </a:lnTo>
                <a:lnTo>
                  <a:pt x="114" y="24"/>
                </a:lnTo>
                <a:lnTo>
                  <a:pt x="109" y="15"/>
                </a:lnTo>
                <a:lnTo>
                  <a:pt x="100" y="8"/>
                </a:lnTo>
                <a:lnTo>
                  <a:pt x="90" y="5"/>
                </a:lnTo>
                <a:lnTo>
                  <a:pt x="78" y="1"/>
                </a:lnTo>
                <a:lnTo>
                  <a:pt x="64" y="0"/>
                </a:lnTo>
                <a:lnTo>
                  <a:pt x="64" y="0"/>
                </a:lnTo>
                <a:lnTo>
                  <a:pt x="48" y="1"/>
                </a:lnTo>
                <a:lnTo>
                  <a:pt x="36" y="5"/>
                </a:lnTo>
                <a:lnTo>
                  <a:pt x="24" y="10"/>
                </a:lnTo>
                <a:lnTo>
                  <a:pt x="16" y="19"/>
                </a:lnTo>
                <a:lnTo>
                  <a:pt x="10" y="27"/>
                </a:lnTo>
                <a:lnTo>
                  <a:pt x="5" y="38"/>
                </a:lnTo>
                <a:lnTo>
                  <a:pt x="2" y="50"/>
                </a:lnTo>
                <a:lnTo>
                  <a:pt x="2" y="62"/>
                </a:lnTo>
                <a:lnTo>
                  <a:pt x="2" y="62"/>
                </a:lnTo>
                <a:lnTo>
                  <a:pt x="2" y="72"/>
                </a:lnTo>
                <a:lnTo>
                  <a:pt x="3" y="81"/>
                </a:lnTo>
                <a:lnTo>
                  <a:pt x="7" y="90"/>
                </a:lnTo>
                <a:lnTo>
                  <a:pt x="10" y="96"/>
                </a:lnTo>
                <a:lnTo>
                  <a:pt x="16" y="103"/>
                </a:lnTo>
                <a:lnTo>
                  <a:pt x="22" y="109"/>
                </a:lnTo>
                <a:lnTo>
                  <a:pt x="29" y="114"/>
                </a:lnTo>
                <a:lnTo>
                  <a:pt x="38" y="117"/>
                </a:lnTo>
                <a:lnTo>
                  <a:pt x="69" y="131"/>
                </a:lnTo>
                <a:lnTo>
                  <a:pt x="69" y="131"/>
                </a:lnTo>
                <a:lnTo>
                  <a:pt x="74" y="134"/>
                </a:lnTo>
                <a:lnTo>
                  <a:pt x="80" y="140"/>
                </a:lnTo>
                <a:lnTo>
                  <a:pt x="83" y="145"/>
                </a:lnTo>
                <a:lnTo>
                  <a:pt x="85" y="154"/>
                </a:lnTo>
                <a:lnTo>
                  <a:pt x="85" y="154"/>
                </a:lnTo>
                <a:lnTo>
                  <a:pt x="83" y="164"/>
                </a:lnTo>
                <a:lnTo>
                  <a:pt x="78" y="173"/>
                </a:lnTo>
                <a:lnTo>
                  <a:pt x="71" y="176"/>
                </a:lnTo>
                <a:lnTo>
                  <a:pt x="62" y="178"/>
                </a:lnTo>
                <a:lnTo>
                  <a:pt x="62" y="178"/>
                </a:lnTo>
                <a:lnTo>
                  <a:pt x="57" y="178"/>
                </a:lnTo>
                <a:lnTo>
                  <a:pt x="52" y="176"/>
                </a:lnTo>
                <a:lnTo>
                  <a:pt x="48" y="174"/>
                </a:lnTo>
                <a:lnTo>
                  <a:pt x="45" y="171"/>
                </a:lnTo>
                <a:lnTo>
                  <a:pt x="41" y="160"/>
                </a:lnTo>
                <a:lnTo>
                  <a:pt x="40" y="148"/>
                </a:lnTo>
                <a:lnTo>
                  <a:pt x="40" y="141"/>
                </a:lnTo>
                <a:lnTo>
                  <a:pt x="0" y="1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11" name="Freeform 44"/>
          <p:cNvSpPr>
            <a:spLocks/>
          </p:cNvSpPr>
          <p:nvPr userDrawn="1"/>
        </p:nvSpPr>
        <p:spPr bwMode="auto">
          <a:xfrm>
            <a:off x="8521700" y="3113088"/>
            <a:ext cx="142875" cy="417513"/>
          </a:xfrm>
          <a:custGeom>
            <a:avLst/>
            <a:gdLst>
              <a:gd name="T0" fmla="*/ 22 w 90"/>
              <a:gd name="T1" fmla="*/ 57 h 263"/>
              <a:gd name="T2" fmla="*/ 0 w 90"/>
              <a:gd name="T3" fmla="*/ 57 h 263"/>
              <a:gd name="T4" fmla="*/ 0 w 90"/>
              <a:gd name="T5" fmla="*/ 93 h 263"/>
              <a:gd name="T6" fmla="*/ 22 w 90"/>
              <a:gd name="T7" fmla="*/ 93 h 263"/>
              <a:gd name="T8" fmla="*/ 22 w 90"/>
              <a:gd name="T9" fmla="*/ 209 h 263"/>
              <a:gd name="T10" fmla="*/ 22 w 90"/>
              <a:gd name="T11" fmla="*/ 209 h 263"/>
              <a:gd name="T12" fmla="*/ 22 w 90"/>
              <a:gd name="T13" fmla="*/ 223 h 263"/>
              <a:gd name="T14" fmla="*/ 22 w 90"/>
              <a:gd name="T15" fmla="*/ 235 h 263"/>
              <a:gd name="T16" fmla="*/ 26 w 90"/>
              <a:gd name="T17" fmla="*/ 244 h 263"/>
              <a:gd name="T18" fmla="*/ 29 w 90"/>
              <a:gd name="T19" fmla="*/ 250 h 263"/>
              <a:gd name="T20" fmla="*/ 34 w 90"/>
              <a:gd name="T21" fmla="*/ 257 h 263"/>
              <a:gd name="T22" fmla="*/ 41 w 90"/>
              <a:gd name="T23" fmla="*/ 261 h 263"/>
              <a:gd name="T24" fmla="*/ 50 w 90"/>
              <a:gd name="T25" fmla="*/ 263 h 263"/>
              <a:gd name="T26" fmla="*/ 62 w 90"/>
              <a:gd name="T27" fmla="*/ 263 h 263"/>
              <a:gd name="T28" fmla="*/ 62 w 90"/>
              <a:gd name="T29" fmla="*/ 263 h 263"/>
              <a:gd name="T30" fmla="*/ 76 w 90"/>
              <a:gd name="T31" fmla="*/ 263 h 263"/>
              <a:gd name="T32" fmla="*/ 90 w 90"/>
              <a:gd name="T33" fmla="*/ 261 h 263"/>
              <a:gd name="T34" fmla="*/ 90 w 90"/>
              <a:gd name="T35" fmla="*/ 225 h 263"/>
              <a:gd name="T36" fmla="*/ 90 w 90"/>
              <a:gd name="T37" fmla="*/ 225 h 263"/>
              <a:gd name="T38" fmla="*/ 81 w 90"/>
              <a:gd name="T39" fmla="*/ 225 h 263"/>
              <a:gd name="T40" fmla="*/ 81 w 90"/>
              <a:gd name="T41" fmla="*/ 225 h 263"/>
              <a:gd name="T42" fmla="*/ 72 w 90"/>
              <a:gd name="T43" fmla="*/ 225 h 263"/>
              <a:gd name="T44" fmla="*/ 69 w 90"/>
              <a:gd name="T45" fmla="*/ 219 h 263"/>
              <a:gd name="T46" fmla="*/ 65 w 90"/>
              <a:gd name="T47" fmla="*/ 212 h 263"/>
              <a:gd name="T48" fmla="*/ 65 w 90"/>
              <a:gd name="T49" fmla="*/ 202 h 263"/>
              <a:gd name="T50" fmla="*/ 65 w 90"/>
              <a:gd name="T51" fmla="*/ 93 h 263"/>
              <a:gd name="T52" fmla="*/ 90 w 90"/>
              <a:gd name="T53" fmla="*/ 93 h 263"/>
              <a:gd name="T54" fmla="*/ 90 w 90"/>
              <a:gd name="T55" fmla="*/ 57 h 263"/>
              <a:gd name="T56" fmla="*/ 65 w 90"/>
              <a:gd name="T57" fmla="*/ 57 h 263"/>
              <a:gd name="T58" fmla="*/ 65 w 90"/>
              <a:gd name="T59" fmla="*/ 0 h 263"/>
              <a:gd name="T60" fmla="*/ 22 w 90"/>
              <a:gd name="T61" fmla="*/ 0 h 263"/>
              <a:gd name="T62" fmla="*/ 22 w 90"/>
              <a:gd name="T63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0" h="263">
                <a:moveTo>
                  <a:pt x="22" y="57"/>
                </a:moveTo>
                <a:lnTo>
                  <a:pt x="0" y="57"/>
                </a:lnTo>
                <a:lnTo>
                  <a:pt x="0" y="93"/>
                </a:lnTo>
                <a:lnTo>
                  <a:pt x="22" y="93"/>
                </a:lnTo>
                <a:lnTo>
                  <a:pt x="22" y="209"/>
                </a:lnTo>
                <a:lnTo>
                  <a:pt x="22" y="209"/>
                </a:lnTo>
                <a:lnTo>
                  <a:pt x="22" y="223"/>
                </a:lnTo>
                <a:lnTo>
                  <a:pt x="22" y="235"/>
                </a:lnTo>
                <a:lnTo>
                  <a:pt x="26" y="244"/>
                </a:lnTo>
                <a:lnTo>
                  <a:pt x="29" y="250"/>
                </a:lnTo>
                <a:lnTo>
                  <a:pt x="34" y="257"/>
                </a:lnTo>
                <a:lnTo>
                  <a:pt x="41" y="261"/>
                </a:lnTo>
                <a:lnTo>
                  <a:pt x="50" y="263"/>
                </a:lnTo>
                <a:lnTo>
                  <a:pt x="62" y="263"/>
                </a:lnTo>
                <a:lnTo>
                  <a:pt x="62" y="263"/>
                </a:lnTo>
                <a:lnTo>
                  <a:pt x="76" y="263"/>
                </a:lnTo>
                <a:lnTo>
                  <a:pt x="90" y="261"/>
                </a:lnTo>
                <a:lnTo>
                  <a:pt x="90" y="225"/>
                </a:lnTo>
                <a:lnTo>
                  <a:pt x="90" y="225"/>
                </a:lnTo>
                <a:lnTo>
                  <a:pt x="81" y="225"/>
                </a:lnTo>
                <a:lnTo>
                  <a:pt x="81" y="225"/>
                </a:lnTo>
                <a:lnTo>
                  <a:pt x="72" y="225"/>
                </a:lnTo>
                <a:lnTo>
                  <a:pt x="69" y="219"/>
                </a:lnTo>
                <a:lnTo>
                  <a:pt x="65" y="212"/>
                </a:lnTo>
                <a:lnTo>
                  <a:pt x="65" y="202"/>
                </a:lnTo>
                <a:lnTo>
                  <a:pt x="65" y="93"/>
                </a:lnTo>
                <a:lnTo>
                  <a:pt x="90" y="93"/>
                </a:lnTo>
                <a:lnTo>
                  <a:pt x="90" y="57"/>
                </a:lnTo>
                <a:lnTo>
                  <a:pt x="65" y="57"/>
                </a:lnTo>
                <a:lnTo>
                  <a:pt x="65" y="0"/>
                </a:lnTo>
                <a:lnTo>
                  <a:pt x="22" y="0"/>
                </a:lnTo>
                <a:lnTo>
                  <a:pt x="22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6" y="5501369"/>
            <a:ext cx="928995" cy="936000"/>
          </a:xfrm>
          <a:prstGeom prst="rect">
            <a:avLst/>
          </a:prstGeom>
        </p:spPr>
      </p:pic>
      <p:sp>
        <p:nvSpPr>
          <p:cNvPr id="27" name="Freeform 6"/>
          <p:cNvSpPr>
            <a:spLocks/>
          </p:cNvSpPr>
          <p:nvPr userDrawn="1"/>
        </p:nvSpPr>
        <p:spPr bwMode="auto">
          <a:xfrm>
            <a:off x="6787926" y="942975"/>
            <a:ext cx="204787" cy="336550"/>
          </a:xfrm>
          <a:custGeom>
            <a:avLst/>
            <a:gdLst>
              <a:gd name="T0" fmla="*/ 129 w 129"/>
              <a:gd name="T1" fmla="*/ 103 h 212"/>
              <a:gd name="T2" fmla="*/ 129 w 129"/>
              <a:gd name="T3" fmla="*/ 81 h 212"/>
              <a:gd name="T4" fmla="*/ 123 w 129"/>
              <a:gd name="T5" fmla="*/ 42 h 212"/>
              <a:gd name="T6" fmla="*/ 109 w 129"/>
              <a:gd name="T7" fmla="*/ 15 h 212"/>
              <a:gd name="T8" fmla="*/ 97 w 129"/>
              <a:gd name="T9" fmla="*/ 7 h 212"/>
              <a:gd name="T10" fmla="*/ 84 w 129"/>
              <a:gd name="T11" fmla="*/ 2 h 212"/>
              <a:gd name="T12" fmla="*/ 67 w 129"/>
              <a:gd name="T13" fmla="*/ 0 h 212"/>
              <a:gd name="T14" fmla="*/ 57 w 129"/>
              <a:gd name="T15" fmla="*/ 0 h 212"/>
              <a:gd name="T16" fmla="*/ 38 w 129"/>
              <a:gd name="T17" fmla="*/ 5 h 212"/>
              <a:gd name="T18" fmla="*/ 25 w 129"/>
              <a:gd name="T19" fmla="*/ 14 h 212"/>
              <a:gd name="T20" fmla="*/ 15 w 129"/>
              <a:gd name="T21" fmla="*/ 26 h 212"/>
              <a:gd name="T22" fmla="*/ 5 w 129"/>
              <a:gd name="T23" fmla="*/ 47 h 212"/>
              <a:gd name="T24" fmla="*/ 0 w 129"/>
              <a:gd name="T25" fmla="*/ 84 h 212"/>
              <a:gd name="T26" fmla="*/ 0 w 129"/>
              <a:gd name="T27" fmla="*/ 105 h 212"/>
              <a:gd name="T28" fmla="*/ 0 w 129"/>
              <a:gd name="T29" fmla="*/ 143 h 212"/>
              <a:gd name="T30" fmla="*/ 8 w 129"/>
              <a:gd name="T31" fmla="*/ 177 h 212"/>
              <a:gd name="T32" fmla="*/ 17 w 129"/>
              <a:gd name="T33" fmla="*/ 192 h 212"/>
              <a:gd name="T34" fmla="*/ 28 w 129"/>
              <a:gd name="T35" fmla="*/ 202 h 212"/>
              <a:gd name="T36" fmla="*/ 44 w 129"/>
              <a:gd name="T37" fmla="*/ 211 h 212"/>
              <a:gd name="T38" fmla="*/ 65 w 129"/>
              <a:gd name="T39" fmla="*/ 212 h 212"/>
              <a:gd name="T40" fmla="*/ 79 w 129"/>
              <a:gd name="T41" fmla="*/ 212 h 212"/>
              <a:gd name="T42" fmla="*/ 102 w 129"/>
              <a:gd name="T43" fmla="*/ 202 h 212"/>
              <a:gd name="T44" fmla="*/ 118 w 129"/>
              <a:gd name="T45" fmla="*/ 184 h 212"/>
              <a:gd name="T46" fmla="*/ 126 w 129"/>
              <a:gd name="T47" fmla="*/ 157 h 212"/>
              <a:gd name="T48" fmla="*/ 87 w 129"/>
              <a:gd name="T49" fmla="*/ 140 h 212"/>
              <a:gd name="T50" fmla="*/ 86 w 129"/>
              <a:gd name="T51" fmla="*/ 155 h 212"/>
              <a:gd name="T52" fmla="*/ 77 w 129"/>
              <a:gd name="T53" fmla="*/ 172 h 212"/>
              <a:gd name="T54" fmla="*/ 69 w 129"/>
              <a:gd name="T55" fmla="*/ 177 h 212"/>
              <a:gd name="T56" fmla="*/ 64 w 129"/>
              <a:gd name="T57" fmla="*/ 177 h 212"/>
              <a:gd name="T58" fmla="*/ 54 w 129"/>
              <a:gd name="T59" fmla="*/ 174 h 212"/>
              <a:gd name="T60" fmla="*/ 47 w 129"/>
              <a:gd name="T61" fmla="*/ 163 h 212"/>
              <a:gd name="T62" fmla="*/ 44 w 129"/>
              <a:gd name="T63" fmla="*/ 130 h 212"/>
              <a:gd name="T64" fmla="*/ 129 w 129"/>
              <a:gd name="T65" fmla="*/ 11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212">
                <a:moveTo>
                  <a:pt x="129" y="115"/>
                </a:moveTo>
                <a:lnTo>
                  <a:pt x="129" y="103"/>
                </a:lnTo>
                <a:lnTo>
                  <a:pt x="129" y="103"/>
                </a:lnTo>
                <a:lnTo>
                  <a:pt x="129" y="81"/>
                </a:lnTo>
                <a:lnTo>
                  <a:pt x="126" y="61"/>
                </a:lnTo>
                <a:lnTo>
                  <a:pt x="123" y="42"/>
                </a:lnTo>
                <a:lnTo>
                  <a:pt x="118" y="27"/>
                </a:lnTo>
                <a:lnTo>
                  <a:pt x="109" y="15"/>
                </a:lnTo>
                <a:lnTo>
                  <a:pt x="104" y="10"/>
                </a:lnTo>
                <a:lnTo>
                  <a:pt x="97" y="7"/>
                </a:lnTo>
                <a:lnTo>
                  <a:pt x="92" y="4"/>
                </a:lnTo>
                <a:lnTo>
                  <a:pt x="84" y="2"/>
                </a:lnTo>
                <a:lnTo>
                  <a:pt x="76" y="0"/>
                </a:lnTo>
                <a:lnTo>
                  <a:pt x="67" y="0"/>
                </a:lnTo>
                <a:lnTo>
                  <a:pt x="67" y="0"/>
                </a:lnTo>
                <a:lnTo>
                  <a:pt x="57" y="0"/>
                </a:lnTo>
                <a:lnTo>
                  <a:pt x="47" y="2"/>
                </a:lnTo>
                <a:lnTo>
                  <a:pt x="38" y="5"/>
                </a:lnTo>
                <a:lnTo>
                  <a:pt x="32" y="9"/>
                </a:lnTo>
                <a:lnTo>
                  <a:pt x="25" y="14"/>
                </a:lnTo>
                <a:lnTo>
                  <a:pt x="20" y="19"/>
                </a:lnTo>
                <a:lnTo>
                  <a:pt x="15" y="26"/>
                </a:lnTo>
                <a:lnTo>
                  <a:pt x="12" y="32"/>
                </a:lnTo>
                <a:lnTo>
                  <a:pt x="5" y="47"/>
                </a:lnTo>
                <a:lnTo>
                  <a:pt x="1" y="66"/>
                </a:lnTo>
                <a:lnTo>
                  <a:pt x="0" y="84"/>
                </a:lnTo>
                <a:lnTo>
                  <a:pt x="0" y="105"/>
                </a:lnTo>
                <a:lnTo>
                  <a:pt x="0" y="105"/>
                </a:lnTo>
                <a:lnTo>
                  <a:pt x="0" y="123"/>
                </a:lnTo>
                <a:lnTo>
                  <a:pt x="0" y="143"/>
                </a:lnTo>
                <a:lnTo>
                  <a:pt x="3" y="160"/>
                </a:lnTo>
                <a:lnTo>
                  <a:pt x="8" y="177"/>
                </a:lnTo>
                <a:lnTo>
                  <a:pt x="12" y="185"/>
                </a:lnTo>
                <a:lnTo>
                  <a:pt x="17" y="192"/>
                </a:lnTo>
                <a:lnTo>
                  <a:pt x="22" y="197"/>
                </a:lnTo>
                <a:lnTo>
                  <a:pt x="28" y="202"/>
                </a:lnTo>
                <a:lnTo>
                  <a:pt x="35" y="207"/>
                </a:lnTo>
                <a:lnTo>
                  <a:pt x="44" y="211"/>
                </a:lnTo>
                <a:lnTo>
                  <a:pt x="54" y="212"/>
                </a:lnTo>
                <a:lnTo>
                  <a:pt x="65" y="212"/>
                </a:lnTo>
                <a:lnTo>
                  <a:pt x="65" y="212"/>
                </a:lnTo>
                <a:lnTo>
                  <a:pt x="79" y="212"/>
                </a:lnTo>
                <a:lnTo>
                  <a:pt x="92" y="207"/>
                </a:lnTo>
                <a:lnTo>
                  <a:pt x="102" y="202"/>
                </a:lnTo>
                <a:lnTo>
                  <a:pt x="111" y="194"/>
                </a:lnTo>
                <a:lnTo>
                  <a:pt x="118" y="184"/>
                </a:lnTo>
                <a:lnTo>
                  <a:pt x="123" y="170"/>
                </a:lnTo>
                <a:lnTo>
                  <a:pt x="126" y="157"/>
                </a:lnTo>
                <a:lnTo>
                  <a:pt x="126" y="140"/>
                </a:lnTo>
                <a:lnTo>
                  <a:pt x="87" y="140"/>
                </a:lnTo>
                <a:lnTo>
                  <a:pt x="87" y="140"/>
                </a:lnTo>
                <a:lnTo>
                  <a:pt x="86" y="155"/>
                </a:lnTo>
                <a:lnTo>
                  <a:pt x="81" y="169"/>
                </a:lnTo>
                <a:lnTo>
                  <a:pt x="77" y="172"/>
                </a:lnTo>
                <a:lnTo>
                  <a:pt x="74" y="175"/>
                </a:lnTo>
                <a:lnTo>
                  <a:pt x="69" y="177"/>
                </a:lnTo>
                <a:lnTo>
                  <a:pt x="64" y="177"/>
                </a:lnTo>
                <a:lnTo>
                  <a:pt x="64" y="177"/>
                </a:lnTo>
                <a:lnTo>
                  <a:pt x="59" y="177"/>
                </a:lnTo>
                <a:lnTo>
                  <a:pt x="54" y="174"/>
                </a:lnTo>
                <a:lnTo>
                  <a:pt x="50" y="169"/>
                </a:lnTo>
                <a:lnTo>
                  <a:pt x="47" y="163"/>
                </a:lnTo>
                <a:lnTo>
                  <a:pt x="44" y="148"/>
                </a:lnTo>
                <a:lnTo>
                  <a:pt x="44" y="130"/>
                </a:lnTo>
                <a:lnTo>
                  <a:pt x="44" y="115"/>
                </a:lnTo>
                <a:lnTo>
                  <a:pt x="129" y="1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8" name="Freeform 7"/>
          <p:cNvSpPr>
            <a:spLocks/>
          </p:cNvSpPr>
          <p:nvPr userDrawn="1"/>
        </p:nvSpPr>
        <p:spPr bwMode="auto">
          <a:xfrm>
            <a:off x="6857776" y="1000125"/>
            <a:ext cx="68262" cy="74613"/>
          </a:xfrm>
          <a:custGeom>
            <a:avLst/>
            <a:gdLst>
              <a:gd name="T0" fmla="*/ 0 w 43"/>
              <a:gd name="T1" fmla="*/ 47 h 47"/>
              <a:gd name="T2" fmla="*/ 0 w 43"/>
              <a:gd name="T3" fmla="*/ 40 h 47"/>
              <a:gd name="T4" fmla="*/ 0 w 43"/>
              <a:gd name="T5" fmla="*/ 40 h 47"/>
              <a:gd name="T6" fmla="*/ 0 w 43"/>
              <a:gd name="T7" fmla="*/ 25 h 47"/>
              <a:gd name="T8" fmla="*/ 3 w 43"/>
              <a:gd name="T9" fmla="*/ 13 h 47"/>
              <a:gd name="T10" fmla="*/ 6 w 43"/>
              <a:gd name="T11" fmla="*/ 6 h 47"/>
              <a:gd name="T12" fmla="*/ 10 w 43"/>
              <a:gd name="T13" fmla="*/ 3 h 47"/>
              <a:gd name="T14" fmla="*/ 15 w 43"/>
              <a:gd name="T15" fmla="*/ 0 h 47"/>
              <a:gd name="T16" fmla="*/ 21 w 43"/>
              <a:gd name="T17" fmla="*/ 0 h 47"/>
              <a:gd name="T18" fmla="*/ 21 w 43"/>
              <a:gd name="T19" fmla="*/ 0 h 47"/>
              <a:gd name="T20" fmla="*/ 28 w 43"/>
              <a:gd name="T21" fmla="*/ 0 h 47"/>
              <a:gd name="T22" fmla="*/ 32 w 43"/>
              <a:gd name="T23" fmla="*/ 3 h 47"/>
              <a:gd name="T24" fmla="*/ 37 w 43"/>
              <a:gd name="T25" fmla="*/ 6 h 47"/>
              <a:gd name="T26" fmla="*/ 38 w 43"/>
              <a:gd name="T27" fmla="*/ 11 h 47"/>
              <a:gd name="T28" fmla="*/ 42 w 43"/>
              <a:gd name="T29" fmla="*/ 27 h 47"/>
              <a:gd name="T30" fmla="*/ 43 w 43"/>
              <a:gd name="T31" fmla="*/ 47 h 47"/>
              <a:gd name="T32" fmla="*/ 0 w 43"/>
              <a:gd name="T33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47">
                <a:moveTo>
                  <a:pt x="0" y="47"/>
                </a:moveTo>
                <a:lnTo>
                  <a:pt x="0" y="40"/>
                </a:lnTo>
                <a:lnTo>
                  <a:pt x="0" y="40"/>
                </a:lnTo>
                <a:lnTo>
                  <a:pt x="0" y="25"/>
                </a:lnTo>
                <a:lnTo>
                  <a:pt x="3" y="13"/>
                </a:lnTo>
                <a:lnTo>
                  <a:pt x="6" y="6"/>
                </a:lnTo>
                <a:lnTo>
                  <a:pt x="10" y="3"/>
                </a:lnTo>
                <a:lnTo>
                  <a:pt x="15" y="0"/>
                </a:lnTo>
                <a:lnTo>
                  <a:pt x="21" y="0"/>
                </a:lnTo>
                <a:lnTo>
                  <a:pt x="21" y="0"/>
                </a:lnTo>
                <a:lnTo>
                  <a:pt x="28" y="0"/>
                </a:lnTo>
                <a:lnTo>
                  <a:pt x="32" y="3"/>
                </a:lnTo>
                <a:lnTo>
                  <a:pt x="37" y="6"/>
                </a:lnTo>
                <a:lnTo>
                  <a:pt x="38" y="11"/>
                </a:lnTo>
                <a:lnTo>
                  <a:pt x="42" y="27"/>
                </a:lnTo>
                <a:lnTo>
                  <a:pt x="43" y="47"/>
                </a:lnTo>
                <a:lnTo>
                  <a:pt x="0" y="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0" name="Freeform 9"/>
          <p:cNvSpPr>
            <a:spLocks/>
          </p:cNvSpPr>
          <p:nvPr userDrawn="1"/>
        </p:nvSpPr>
        <p:spPr bwMode="auto">
          <a:xfrm>
            <a:off x="7089551" y="1004888"/>
            <a:ext cx="71437" cy="214313"/>
          </a:xfrm>
          <a:custGeom>
            <a:avLst/>
            <a:gdLst>
              <a:gd name="T0" fmla="*/ 0 w 45"/>
              <a:gd name="T1" fmla="*/ 67 h 135"/>
              <a:gd name="T2" fmla="*/ 0 w 45"/>
              <a:gd name="T3" fmla="*/ 67 h 135"/>
              <a:gd name="T4" fmla="*/ 0 w 45"/>
              <a:gd name="T5" fmla="*/ 39 h 135"/>
              <a:gd name="T6" fmla="*/ 2 w 45"/>
              <a:gd name="T7" fmla="*/ 27 h 135"/>
              <a:gd name="T8" fmla="*/ 3 w 45"/>
              <a:gd name="T9" fmla="*/ 17 h 135"/>
              <a:gd name="T10" fmla="*/ 7 w 45"/>
              <a:gd name="T11" fmla="*/ 10 h 135"/>
              <a:gd name="T12" fmla="*/ 10 w 45"/>
              <a:gd name="T13" fmla="*/ 5 h 135"/>
              <a:gd name="T14" fmla="*/ 15 w 45"/>
              <a:gd name="T15" fmla="*/ 2 h 135"/>
              <a:gd name="T16" fmla="*/ 22 w 45"/>
              <a:gd name="T17" fmla="*/ 0 h 135"/>
              <a:gd name="T18" fmla="*/ 22 w 45"/>
              <a:gd name="T19" fmla="*/ 0 h 135"/>
              <a:gd name="T20" fmla="*/ 29 w 45"/>
              <a:gd name="T21" fmla="*/ 2 h 135"/>
              <a:gd name="T22" fmla="*/ 34 w 45"/>
              <a:gd name="T23" fmla="*/ 5 h 135"/>
              <a:gd name="T24" fmla="*/ 39 w 45"/>
              <a:gd name="T25" fmla="*/ 10 h 135"/>
              <a:gd name="T26" fmla="*/ 40 w 45"/>
              <a:gd name="T27" fmla="*/ 17 h 135"/>
              <a:gd name="T28" fmla="*/ 44 w 45"/>
              <a:gd name="T29" fmla="*/ 27 h 135"/>
              <a:gd name="T30" fmla="*/ 44 w 45"/>
              <a:gd name="T31" fmla="*/ 39 h 135"/>
              <a:gd name="T32" fmla="*/ 45 w 45"/>
              <a:gd name="T33" fmla="*/ 67 h 135"/>
              <a:gd name="T34" fmla="*/ 45 w 45"/>
              <a:gd name="T35" fmla="*/ 67 h 135"/>
              <a:gd name="T36" fmla="*/ 44 w 45"/>
              <a:gd name="T37" fmla="*/ 96 h 135"/>
              <a:gd name="T38" fmla="*/ 44 w 45"/>
              <a:gd name="T39" fmla="*/ 108 h 135"/>
              <a:gd name="T40" fmla="*/ 40 w 45"/>
              <a:gd name="T41" fmla="*/ 118 h 135"/>
              <a:gd name="T42" fmla="*/ 39 w 45"/>
              <a:gd name="T43" fmla="*/ 124 h 135"/>
              <a:gd name="T44" fmla="*/ 34 w 45"/>
              <a:gd name="T45" fmla="*/ 130 h 135"/>
              <a:gd name="T46" fmla="*/ 29 w 45"/>
              <a:gd name="T47" fmla="*/ 133 h 135"/>
              <a:gd name="T48" fmla="*/ 22 w 45"/>
              <a:gd name="T49" fmla="*/ 135 h 135"/>
              <a:gd name="T50" fmla="*/ 22 w 45"/>
              <a:gd name="T51" fmla="*/ 135 h 135"/>
              <a:gd name="T52" fmla="*/ 15 w 45"/>
              <a:gd name="T53" fmla="*/ 133 h 135"/>
              <a:gd name="T54" fmla="*/ 10 w 45"/>
              <a:gd name="T55" fmla="*/ 130 h 135"/>
              <a:gd name="T56" fmla="*/ 7 w 45"/>
              <a:gd name="T57" fmla="*/ 124 h 135"/>
              <a:gd name="T58" fmla="*/ 3 w 45"/>
              <a:gd name="T59" fmla="*/ 118 h 135"/>
              <a:gd name="T60" fmla="*/ 2 w 45"/>
              <a:gd name="T61" fmla="*/ 108 h 135"/>
              <a:gd name="T62" fmla="*/ 0 w 45"/>
              <a:gd name="T63" fmla="*/ 96 h 135"/>
              <a:gd name="T64" fmla="*/ 0 w 45"/>
              <a:gd name="T65" fmla="*/ 6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135">
                <a:moveTo>
                  <a:pt x="0" y="67"/>
                </a:moveTo>
                <a:lnTo>
                  <a:pt x="0" y="67"/>
                </a:lnTo>
                <a:lnTo>
                  <a:pt x="0" y="39"/>
                </a:lnTo>
                <a:lnTo>
                  <a:pt x="2" y="27"/>
                </a:lnTo>
                <a:lnTo>
                  <a:pt x="3" y="17"/>
                </a:lnTo>
                <a:lnTo>
                  <a:pt x="7" y="10"/>
                </a:lnTo>
                <a:lnTo>
                  <a:pt x="10" y="5"/>
                </a:lnTo>
                <a:lnTo>
                  <a:pt x="15" y="2"/>
                </a:lnTo>
                <a:lnTo>
                  <a:pt x="22" y="0"/>
                </a:lnTo>
                <a:lnTo>
                  <a:pt x="22" y="0"/>
                </a:lnTo>
                <a:lnTo>
                  <a:pt x="29" y="2"/>
                </a:lnTo>
                <a:lnTo>
                  <a:pt x="34" y="5"/>
                </a:lnTo>
                <a:lnTo>
                  <a:pt x="39" y="10"/>
                </a:lnTo>
                <a:lnTo>
                  <a:pt x="40" y="17"/>
                </a:lnTo>
                <a:lnTo>
                  <a:pt x="44" y="27"/>
                </a:lnTo>
                <a:lnTo>
                  <a:pt x="44" y="39"/>
                </a:lnTo>
                <a:lnTo>
                  <a:pt x="45" y="67"/>
                </a:lnTo>
                <a:lnTo>
                  <a:pt x="45" y="67"/>
                </a:lnTo>
                <a:lnTo>
                  <a:pt x="44" y="96"/>
                </a:lnTo>
                <a:lnTo>
                  <a:pt x="44" y="108"/>
                </a:lnTo>
                <a:lnTo>
                  <a:pt x="40" y="118"/>
                </a:lnTo>
                <a:lnTo>
                  <a:pt x="39" y="124"/>
                </a:lnTo>
                <a:lnTo>
                  <a:pt x="34" y="130"/>
                </a:lnTo>
                <a:lnTo>
                  <a:pt x="29" y="133"/>
                </a:lnTo>
                <a:lnTo>
                  <a:pt x="22" y="135"/>
                </a:lnTo>
                <a:lnTo>
                  <a:pt x="22" y="135"/>
                </a:lnTo>
                <a:lnTo>
                  <a:pt x="15" y="133"/>
                </a:lnTo>
                <a:lnTo>
                  <a:pt x="10" y="130"/>
                </a:lnTo>
                <a:lnTo>
                  <a:pt x="7" y="124"/>
                </a:lnTo>
                <a:lnTo>
                  <a:pt x="3" y="118"/>
                </a:lnTo>
                <a:lnTo>
                  <a:pt x="2" y="108"/>
                </a:lnTo>
                <a:lnTo>
                  <a:pt x="0" y="96"/>
                </a:lnTo>
                <a:lnTo>
                  <a:pt x="0" y="6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1" name="Freeform 10"/>
          <p:cNvSpPr>
            <a:spLocks/>
          </p:cNvSpPr>
          <p:nvPr userDrawn="1"/>
        </p:nvSpPr>
        <p:spPr bwMode="auto">
          <a:xfrm>
            <a:off x="7019701" y="844550"/>
            <a:ext cx="211137" cy="434975"/>
          </a:xfrm>
          <a:custGeom>
            <a:avLst/>
            <a:gdLst>
              <a:gd name="T0" fmla="*/ 0 w 133"/>
              <a:gd name="T1" fmla="*/ 269 h 274"/>
              <a:gd name="T2" fmla="*/ 41 w 133"/>
              <a:gd name="T3" fmla="*/ 269 h 274"/>
              <a:gd name="T4" fmla="*/ 41 w 133"/>
              <a:gd name="T5" fmla="*/ 247 h 274"/>
              <a:gd name="T6" fmla="*/ 42 w 133"/>
              <a:gd name="T7" fmla="*/ 247 h 274"/>
              <a:gd name="T8" fmla="*/ 42 w 133"/>
              <a:gd name="T9" fmla="*/ 247 h 274"/>
              <a:gd name="T10" fmla="*/ 49 w 133"/>
              <a:gd name="T11" fmla="*/ 261 h 274"/>
              <a:gd name="T12" fmla="*/ 59 w 133"/>
              <a:gd name="T13" fmla="*/ 269 h 274"/>
              <a:gd name="T14" fmla="*/ 69 w 133"/>
              <a:gd name="T15" fmla="*/ 273 h 274"/>
              <a:gd name="T16" fmla="*/ 81 w 133"/>
              <a:gd name="T17" fmla="*/ 274 h 274"/>
              <a:gd name="T18" fmla="*/ 81 w 133"/>
              <a:gd name="T19" fmla="*/ 274 h 274"/>
              <a:gd name="T20" fmla="*/ 93 w 133"/>
              <a:gd name="T21" fmla="*/ 273 h 274"/>
              <a:gd name="T22" fmla="*/ 104 w 133"/>
              <a:gd name="T23" fmla="*/ 269 h 274"/>
              <a:gd name="T24" fmla="*/ 113 w 133"/>
              <a:gd name="T25" fmla="*/ 261 h 274"/>
              <a:gd name="T26" fmla="*/ 120 w 133"/>
              <a:gd name="T27" fmla="*/ 249 h 274"/>
              <a:gd name="T28" fmla="*/ 126 w 133"/>
              <a:gd name="T29" fmla="*/ 236 h 274"/>
              <a:gd name="T30" fmla="*/ 130 w 133"/>
              <a:gd name="T31" fmla="*/ 217 h 274"/>
              <a:gd name="T32" fmla="*/ 131 w 133"/>
              <a:gd name="T33" fmla="*/ 195 h 274"/>
              <a:gd name="T34" fmla="*/ 133 w 133"/>
              <a:gd name="T35" fmla="*/ 168 h 274"/>
              <a:gd name="T36" fmla="*/ 133 w 133"/>
              <a:gd name="T37" fmla="*/ 168 h 274"/>
              <a:gd name="T38" fmla="*/ 131 w 133"/>
              <a:gd name="T39" fmla="*/ 141 h 274"/>
              <a:gd name="T40" fmla="*/ 130 w 133"/>
              <a:gd name="T41" fmla="*/ 119 h 274"/>
              <a:gd name="T42" fmla="*/ 126 w 133"/>
              <a:gd name="T43" fmla="*/ 101 h 274"/>
              <a:gd name="T44" fmla="*/ 120 w 133"/>
              <a:gd name="T45" fmla="*/ 88 h 274"/>
              <a:gd name="T46" fmla="*/ 113 w 133"/>
              <a:gd name="T47" fmla="*/ 76 h 274"/>
              <a:gd name="T48" fmla="*/ 104 w 133"/>
              <a:gd name="T49" fmla="*/ 67 h 274"/>
              <a:gd name="T50" fmla="*/ 93 w 133"/>
              <a:gd name="T51" fmla="*/ 64 h 274"/>
              <a:gd name="T52" fmla="*/ 81 w 133"/>
              <a:gd name="T53" fmla="*/ 62 h 274"/>
              <a:gd name="T54" fmla="*/ 81 w 133"/>
              <a:gd name="T55" fmla="*/ 62 h 274"/>
              <a:gd name="T56" fmla="*/ 69 w 133"/>
              <a:gd name="T57" fmla="*/ 64 h 274"/>
              <a:gd name="T58" fmla="*/ 59 w 133"/>
              <a:gd name="T59" fmla="*/ 67 h 274"/>
              <a:gd name="T60" fmla="*/ 51 w 133"/>
              <a:gd name="T61" fmla="*/ 76 h 274"/>
              <a:gd name="T62" fmla="*/ 44 w 133"/>
              <a:gd name="T63" fmla="*/ 86 h 274"/>
              <a:gd name="T64" fmla="*/ 44 w 133"/>
              <a:gd name="T65" fmla="*/ 86 h 274"/>
              <a:gd name="T66" fmla="*/ 44 w 133"/>
              <a:gd name="T67" fmla="*/ 0 h 274"/>
              <a:gd name="T68" fmla="*/ 0 w 133"/>
              <a:gd name="T69" fmla="*/ 0 h 274"/>
              <a:gd name="T70" fmla="*/ 0 w 133"/>
              <a:gd name="T71" fmla="*/ 26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3" h="274">
                <a:moveTo>
                  <a:pt x="0" y="269"/>
                </a:moveTo>
                <a:lnTo>
                  <a:pt x="41" y="269"/>
                </a:lnTo>
                <a:lnTo>
                  <a:pt x="41" y="247"/>
                </a:lnTo>
                <a:lnTo>
                  <a:pt x="42" y="247"/>
                </a:lnTo>
                <a:lnTo>
                  <a:pt x="42" y="247"/>
                </a:lnTo>
                <a:lnTo>
                  <a:pt x="49" y="261"/>
                </a:lnTo>
                <a:lnTo>
                  <a:pt x="59" y="269"/>
                </a:lnTo>
                <a:lnTo>
                  <a:pt x="69" y="273"/>
                </a:lnTo>
                <a:lnTo>
                  <a:pt x="81" y="274"/>
                </a:lnTo>
                <a:lnTo>
                  <a:pt x="81" y="274"/>
                </a:lnTo>
                <a:lnTo>
                  <a:pt x="93" y="273"/>
                </a:lnTo>
                <a:lnTo>
                  <a:pt x="104" y="269"/>
                </a:lnTo>
                <a:lnTo>
                  <a:pt x="113" y="261"/>
                </a:lnTo>
                <a:lnTo>
                  <a:pt x="120" y="249"/>
                </a:lnTo>
                <a:lnTo>
                  <a:pt x="126" y="236"/>
                </a:lnTo>
                <a:lnTo>
                  <a:pt x="130" y="217"/>
                </a:lnTo>
                <a:lnTo>
                  <a:pt x="131" y="195"/>
                </a:lnTo>
                <a:lnTo>
                  <a:pt x="133" y="168"/>
                </a:lnTo>
                <a:lnTo>
                  <a:pt x="133" y="168"/>
                </a:lnTo>
                <a:lnTo>
                  <a:pt x="131" y="141"/>
                </a:lnTo>
                <a:lnTo>
                  <a:pt x="130" y="119"/>
                </a:lnTo>
                <a:lnTo>
                  <a:pt x="126" y="101"/>
                </a:lnTo>
                <a:lnTo>
                  <a:pt x="120" y="88"/>
                </a:lnTo>
                <a:lnTo>
                  <a:pt x="113" y="76"/>
                </a:lnTo>
                <a:lnTo>
                  <a:pt x="104" y="67"/>
                </a:lnTo>
                <a:lnTo>
                  <a:pt x="93" y="64"/>
                </a:lnTo>
                <a:lnTo>
                  <a:pt x="81" y="62"/>
                </a:lnTo>
                <a:lnTo>
                  <a:pt x="81" y="62"/>
                </a:lnTo>
                <a:lnTo>
                  <a:pt x="69" y="64"/>
                </a:lnTo>
                <a:lnTo>
                  <a:pt x="59" y="67"/>
                </a:lnTo>
                <a:lnTo>
                  <a:pt x="51" y="76"/>
                </a:lnTo>
                <a:lnTo>
                  <a:pt x="44" y="86"/>
                </a:lnTo>
                <a:lnTo>
                  <a:pt x="44" y="86"/>
                </a:lnTo>
                <a:lnTo>
                  <a:pt x="44" y="0"/>
                </a:lnTo>
                <a:lnTo>
                  <a:pt x="0" y="0"/>
                </a:lnTo>
                <a:lnTo>
                  <a:pt x="0" y="2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3" name="Freeform 12"/>
          <p:cNvSpPr>
            <a:spLocks/>
          </p:cNvSpPr>
          <p:nvPr userDrawn="1"/>
        </p:nvSpPr>
        <p:spPr bwMode="auto">
          <a:xfrm>
            <a:off x="7261001" y="942975"/>
            <a:ext cx="333375" cy="328613"/>
          </a:xfrm>
          <a:custGeom>
            <a:avLst/>
            <a:gdLst>
              <a:gd name="T0" fmla="*/ 43 w 210"/>
              <a:gd name="T1" fmla="*/ 207 h 207"/>
              <a:gd name="T2" fmla="*/ 43 w 210"/>
              <a:gd name="T3" fmla="*/ 74 h 207"/>
              <a:gd name="T4" fmla="*/ 47 w 210"/>
              <a:gd name="T5" fmla="*/ 52 h 207"/>
              <a:gd name="T6" fmla="*/ 52 w 210"/>
              <a:gd name="T7" fmla="*/ 44 h 207"/>
              <a:gd name="T8" fmla="*/ 60 w 210"/>
              <a:gd name="T9" fmla="*/ 41 h 207"/>
              <a:gd name="T10" fmla="*/ 65 w 210"/>
              <a:gd name="T11" fmla="*/ 39 h 207"/>
              <a:gd name="T12" fmla="*/ 77 w 210"/>
              <a:gd name="T13" fmla="*/ 44 h 207"/>
              <a:gd name="T14" fmla="*/ 82 w 210"/>
              <a:gd name="T15" fmla="*/ 54 h 207"/>
              <a:gd name="T16" fmla="*/ 84 w 210"/>
              <a:gd name="T17" fmla="*/ 207 h 207"/>
              <a:gd name="T18" fmla="*/ 126 w 210"/>
              <a:gd name="T19" fmla="*/ 74 h 207"/>
              <a:gd name="T20" fmla="*/ 127 w 210"/>
              <a:gd name="T21" fmla="*/ 59 h 207"/>
              <a:gd name="T22" fmla="*/ 132 w 210"/>
              <a:gd name="T23" fmla="*/ 49 h 207"/>
              <a:gd name="T24" fmla="*/ 139 w 210"/>
              <a:gd name="T25" fmla="*/ 42 h 207"/>
              <a:gd name="T26" fmla="*/ 149 w 210"/>
              <a:gd name="T27" fmla="*/ 39 h 207"/>
              <a:gd name="T28" fmla="*/ 158 w 210"/>
              <a:gd name="T29" fmla="*/ 41 h 207"/>
              <a:gd name="T30" fmla="*/ 163 w 210"/>
              <a:gd name="T31" fmla="*/ 46 h 207"/>
              <a:gd name="T32" fmla="*/ 166 w 210"/>
              <a:gd name="T33" fmla="*/ 66 h 207"/>
              <a:gd name="T34" fmla="*/ 210 w 210"/>
              <a:gd name="T35" fmla="*/ 207 h 207"/>
              <a:gd name="T36" fmla="*/ 210 w 210"/>
              <a:gd name="T37" fmla="*/ 61 h 207"/>
              <a:gd name="T38" fmla="*/ 208 w 210"/>
              <a:gd name="T39" fmla="*/ 34 h 207"/>
              <a:gd name="T40" fmla="*/ 200 w 210"/>
              <a:gd name="T41" fmla="*/ 15 h 207"/>
              <a:gd name="T42" fmla="*/ 186 w 210"/>
              <a:gd name="T43" fmla="*/ 4 h 207"/>
              <a:gd name="T44" fmla="*/ 168 w 210"/>
              <a:gd name="T45" fmla="*/ 0 h 207"/>
              <a:gd name="T46" fmla="*/ 159 w 210"/>
              <a:gd name="T47" fmla="*/ 0 h 207"/>
              <a:gd name="T48" fmla="*/ 148 w 210"/>
              <a:gd name="T49" fmla="*/ 4 h 207"/>
              <a:gd name="T50" fmla="*/ 136 w 210"/>
              <a:gd name="T51" fmla="*/ 12 h 207"/>
              <a:gd name="T52" fmla="*/ 127 w 210"/>
              <a:gd name="T53" fmla="*/ 24 h 207"/>
              <a:gd name="T54" fmla="*/ 124 w 210"/>
              <a:gd name="T55" fmla="*/ 32 h 207"/>
              <a:gd name="T56" fmla="*/ 122 w 210"/>
              <a:gd name="T57" fmla="*/ 26 h 207"/>
              <a:gd name="T58" fmla="*/ 114 w 210"/>
              <a:gd name="T59" fmla="*/ 12 h 207"/>
              <a:gd name="T60" fmla="*/ 106 w 210"/>
              <a:gd name="T61" fmla="*/ 5 h 207"/>
              <a:gd name="T62" fmla="*/ 92 w 210"/>
              <a:gd name="T63" fmla="*/ 0 h 207"/>
              <a:gd name="T64" fmla="*/ 85 w 210"/>
              <a:gd name="T65" fmla="*/ 0 h 207"/>
              <a:gd name="T66" fmla="*/ 60 w 210"/>
              <a:gd name="T67" fmla="*/ 5 h 207"/>
              <a:gd name="T68" fmla="*/ 42 w 210"/>
              <a:gd name="T69" fmla="*/ 26 h 207"/>
              <a:gd name="T70" fmla="*/ 42 w 210"/>
              <a:gd name="T71" fmla="*/ 5 h 207"/>
              <a:gd name="T72" fmla="*/ 0 w 210"/>
              <a:gd name="T73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0" h="207">
                <a:moveTo>
                  <a:pt x="0" y="207"/>
                </a:moveTo>
                <a:lnTo>
                  <a:pt x="43" y="207"/>
                </a:lnTo>
                <a:lnTo>
                  <a:pt x="43" y="74"/>
                </a:lnTo>
                <a:lnTo>
                  <a:pt x="43" y="74"/>
                </a:lnTo>
                <a:lnTo>
                  <a:pt x="45" y="59"/>
                </a:lnTo>
                <a:lnTo>
                  <a:pt x="47" y="52"/>
                </a:lnTo>
                <a:lnTo>
                  <a:pt x="50" y="49"/>
                </a:lnTo>
                <a:lnTo>
                  <a:pt x="52" y="44"/>
                </a:lnTo>
                <a:lnTo>
                  <a:pt x="57" y="42"/>
                </a:lnTo>
                <a:lnTo>
                  <a:pt x="60" y="41"/>
                </a:lnTo>
                <a:lnTo>
                  <a:pt x="65" y="39"/>
                </a:lnTo>
                <a:lnTo>
                  <a:pt x="65" y="39"/>
                </a:lnTo>
                <a:lnTo>
                  <a:pt x="74" y="41"/>
                </a:lnTo>
                <a:lnTo>
                  <a:pt x="77" y="44"/>
                </a:lnTo>
                <a:lnTo>
                  <a:pt x="79" y="46"/>
                </a:lnTo>
                <a:lnTo>
                  <a:pt x="82" y="54"/>
                </a:lnTo>
                <a:lnTo>
                  <a:pt x="84" y="66"/>
                </a:lnTo>
                <a:lnTo>
                  <a:pt x="84" y="207"/>
                </a:lnTo>
                <a:lnTo>
                  <a:pt x="126" y="207"/>
                </a:lnTo>
                <a:lnTo>
                  <a:pt x="126" y="74"/>
                </a:lnTo>
                <a:lnTo>
                  <a:pt x="126" y="74"/>
                </a:lnTo>
                <a:lnTo>
                  <a:pt x="127" y="59"/>
                </a:lnTo>
                <a:lnTo>
                  <a:pt x="131" y="52"/>
                </a:lnTo>
                <a:lnTo>
                  <a:pt x="132" y="49"/>
                </a:lnTo>
                <a:lnTo>
                  <a:pt x="136" y="44"/>
                </a:lnTo>
                <a:lnTo>
                  <a:pt x="139" y="42"/>
                </a:lnTo>
                <a:lnTo>
                  <a:pt x="144" y="41"/>
                </a:lnTo>
                <a:lnTo>
                  <a:pt x="149" y="39"/>
                </a:lnTo>
                <a:lnTo>
                  <a:pt x="149" y="39"/>
                </a:lnTo>
                <a:lnTo>
                  <a:pt x="158" y="41"/>
                </a:lnTo>
                <a:lnTo>
                  <a:pt x="159" y="44"/>
                </a:lnTo>
                <a:lnTo>
                  <a:pt x="163" y="46"/>
                </a:lnTo>
                <a:lnTo>
                  <a:pt x="166" y="54"/>
                </a:lnTo>
                <a:lnTo>
                  <a:pt x="166" y="66"/>
                </a:lnTo>
                <a:lnTo>
                  <a:pt x="166" y="207"/>
                </a:lnTo>
                <a:lnTo>
                  <a:pt x="210" y="207"/>
                </a:lnTo>
                <a:lnTo>
                  <a:pt x="210" y="61"/>
                </a:lnTo>
                <a:lnTo>
                  <a:pt x="210" y="61"/>
                </a:lnTo>
                <a:lnTo>
                  <a:pt x="210" y="47"/>
                </a:lnTo>
                <a:lnTo>
                  <a:pt x="208" y="34"/>
                </a:lnTo>
                <a:lnTo>
                  <a:pt x="205" y="24"/>
                </a:lnTo>
                <a:lnTo>
                  <a:pt x="200" y="15"/>
                </a:lnTo>
                <a:lnTo>
                  <a:pt x="193" y="9"/>
                </a:lnTo>
                <a:lnTo>
                  <a:pt x="186" y="4"/>
                </a:lnTo>
                <a:lnTo>
                  <a:pt x="178" y="0"/>
                </a:lnTo>
                <a:lnTo>
                  <a:pt x="168" y="0"/>
                </a:lnTo>
                <a:lnTo>
                  <a:pt x="168" y="0"/>
                </a:lnTo>
                <a:lnTo>
                  <a:pt x="159" y="0"/>
                </a:lnTo>
                <a:lnTo>
                  <a:pt x="153" y="2"/>
                </a:lnTo>
                <a:lnTo>
                  <a:pt x="148" y="4"/>
                </a:lnTo>
                <a:lnTo>
                  <a:pt x="141" y="9"/>
                </a:lnTo>
                <a:lnTo>
                  <a:pt x="136" y="12"/>
                </a:lnTo>
                <a:lnTo>
                  <a:pt x="131" y="19"/>
                </a:lnTo>
                <a:lnTo>
                  <a:pt x="127" y="24"/>
                </a:lnTo>
                <a:lnTo>
                  <a:pt x="124" y="32"/>
                </a:lnTo>
                <a:lnTo>
                  <a:pt x="124" y="32"/>
                </a:lnTo>
                <a:lnTo>
                  <a:pt x="124" y="32"/>
                </a:lnTo>
                <a:lnTo>
                  <a:pt x="122" y="26"/>
                </a:lnTo>
                <a:lnTo>
                  <a:pt x="119" y="19"/>
                </a:lnTo>
                <a:lnTo>
                  <a:pt x="114" y="12"/>
                </a:lnTo>
                <a:lnTo>
                  <a:pt x="111" y="9"/>
                </a:lnTo>
                <a:lnTo>
                  <a:pt x="106" y="5"/>
                </a:lnTo>
                <a:lnTo>
                  <a:pt x="99" y="2"/>
                </a:lnTo>
                <a:lnTo>
                  <a:pt x="92" y="0"/>
                </a:lnTo>
                <a:lnTo>
                  <a:pt x="85" y="0"/>
                </a:lnTo>
                <a:lnTo>
                  <a:pt x="85" y="0"/>
                </a:lnTo>
                <a:lnTo>
                  <a:pt x="72" y="2"/>
                </a:lnTo>
                <a:lnTo>
                  <a:pt x="60" y="5"/>
                </a:lnTo>
                <a:lnTo>
                  <a:pt x="50" y="14"/>
                </a:lnTo>
                <a:lnTo>
                  <a:pt x="42" y="26"/>
                </a:lnTo>
                <a:lnTo>
                  <a:pt x="42" y="26"/>
                </a:lnTo>
                <a:lnTo>
                  <a:pt x="42" y="5"/>
                </a:lnTo>
                <a:lnTo>
                  <a:pt x="0" y="5"/>
                </a:lnTo>
                <a:lnTo>
                  <a:pt x="0" y="20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5" name="Freeform 14"/>
          <p:cNvSpPr>
            <a:spLocks/>
          </p:cNvSpPr>
          <p:nvPr userDrawn="1"/>
        </p:nvSpPr>
        <p:spPr bwMode="auto">
          <a:xfrm>
            <a:off x="7719788" y="1004888"/>
            <a:ext cx="71437" cy="214313"/>
          </a:xfrm>
          <a:custGeom>
            <a:avLst/>
            <a:gdLst>
              <a:gd name="T0" fmla="*/ 0 w 45"/>
              <a:gd name="T1" fmla="*/ 67 h 135"/>
              <a:gd name="T2" fmla="*/ 0 w 45"/>
              <a:gd name="T3" fmla="*/ 67 h 135"/>
              <a:gd name="T4" fmla="*/ 2 w 45"/>
              <a:gd name="T5" fmla="*/ 39 h 135"/>
              <a:gd name="T6" fmla="*/ 2 w 45"/>
              <a:gd name="T7" fmla="*/ 27 h 135"/>
              <a:gd name="T8" fmla="*/ 5 w 45"/>
              <a:gd name="T9" fmla="*/ 17 h 135"/>
              <a:gd name="T10" fmla="*/ 7 w 45"/>
              <a:gd name="T11" fmla="*/ 10 h 135"/>
              <a:gd name="T12" fmla="*/ 12 w 45"/>
              <a:gd name="T13" fmla="*/ 5 h 135"/>
              <a:gd name="T14" fmla="*/ 17 w 45"/>
              <a:gd name="T15" fmla="*/ 2 h 135"/>
              <a:gd name="T16" fmla="*/ 24 w 45"/>
              <a:gd name="T17" fmla="*/ 0 h 135"/>
              <a:gd name="T18" fmla="*/ 24 w 45"/>
              <a:gd name="T19" fmla="*/ 0 h 135"/>
              <a:gd name="T20" fmla="*/ 30 w 45"/>
              <a:gd name="T21" fmla="*/ 2 h 135"/>
              <a:gd name="T22" fmla="*/ 35 w 45"/>
              <a:gd name="T23" fmla="*/ 5 h 135"/>
              <a:gd name="T24" fmla="*/ 39 w 45"/>
              <a:gd name="T25" fmla="*/ 10 h 135"/>
              <a:gd name="T26" fmla="*/ 42 w 45"/>
              <a:gd name="T27" fmla="*/ 17 h 135"/>
              <a:gd name="T28" fmla="*/ 44 w 45"/>
              <a:gd name="T29" fmla="*/ 27 h 135"/>
              <a:gd name="T30" fmla="*/ 45 w 45"/>
              <a:gd name="T31" fmla="*/ 39 h 135"/>
              <a:gd name="T32" fmla="*/ 45 w 45"/>
              <a:gd name="T33" fmla="*/ 67 h 135"/>
              <a:gd name="T34" fmla="*/ 45 w 45"/>
              <a:gd name="T35" fmla="*/ 67 h 135"/>
              <a:gd name="T36" fmla="*/ 45 w 45"/>
              <a:gd name="T37" fmla="*/ 96 h 135"/>
              <a:gd name="T38" fmla="*/ 44 w 45"/>
              <a:gd name="T39" fmla="*/ 108 h 135"/>
              <a:gd name="T40" fmla="*/ 42 w 45"/>
              <a:gd name="T41" fmla="*/ 118 h 135"/>
              <a:gd name="T42" fmla="*/ 39 w 45"/>
              <a:gd name="T43" fmla="*/ 124 h 135"/>
              <a:gd name="T44" fmla="*/ 35 w 45"/>
              <a:gd name="T45" fmla="*/ 130 h 135"/>
              <a:gd name="T46" fmla="*/ 30 w 45"/>
              <a:gd name="T47" fmla="*/ 133 h 135"/>
              <a:gd name="T48" fmla="*/ 24 w 45"/>
              <a:gd name="T49" fmla="*/ 135 h 135"/>
              <a:gd name="T50" fmla="*/ 24 w 45"/>
              <a:gd name="T51" fmla="*/ 135 h 135"/>
              <a:gd name="T52" fmla="*/ 17 w 45"/>
              <a:gd name="T53" fmla="*/ 133 h 135"/>
              <a:gd name="T54" fmla="*/ 12 w 45"/>
              <a:gd name="T55" fmla="*/ 130 h 135"/>
              <a:gd name="T56" fmla="*/ 7 w 45"/>
              <a:gd name="T57" fmla="*/ 124 h 135"/>
              <a:gd name="T58" fmla="*/ 5 w 45"/>
              <a:gd name="T59" fmla="*/ 118 h 135"/>
              <a:gd name="T60" fmla="*/ 2 w 45"/>
              <a:gd name="T61" fmla="*/ 108 h 135"/>
              <a:gd name="T62" fmla="*/ 2 w 45"/>
              <a:gd name="T63" fmla="*/ 96 h 135"/>
              <a:gd name="T64" fmla="*/ 0 w 45"/>
              <a:gd name="T65" fmla="*/ 6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135">
                <a:moveTo>
                  <a:pt x="0" y="67"/>
                </a:moveTo>
                <a:lnTo>
                  <a:pt x="0" y="67"/>
                </a:lnTo>
                <a:lnTo>
                  <a:pt x="2" y="39"/>
                </a:lnTo>
                <a:lnTo>
                  <a:pt x="2" y="27"/>
                </a:lnTo>
                <a:lnTo>
                  <a:pt x="5" y="17"/>
                </a:lnTo>
                <a:lnTo>
                  <a:pt x="7" y="10"/>
                </a:lnTo>
                <a:lnTo>
                  <a:pt x="12" y="5"/>
                </a:lnTo>
                <a:lnTo>
                  <a:pt x="17" y="2"/>
                </a:lnTo>
                <a:lnTo>
                  <a:pt x="24" y="0"/>
                </a:lnTo>
                <a:lnTo>
                  <a:pt x="24" y="0"/>
                </a:lnTo>
                <a:lnTo>
                  <a:pt x="30" y="2"/>
                </a:lnTo>
                <a:lnTo>
                  <a:pt x="35" y="5"/>
                </a:lnTo>
                <a:lnTo>
                  <a:pt x="39" y="10"/>
                </a:lnTo>
                <a:lnTo>
                  <a:pt x="42" y="17"/>
                </a:lnTo>
                <a:lnTo>
                  <a:pt x="44" y="27"/>
                </a:lnTo>
                <a:lnTo>
                  <a:pt x="45" y="39"/>
                </a:lnTo>
                <a:lnTo>
                  <a:pt x="45" y="67"/>
                </a:lnTo>
                <a:lnTo>
                  <a:pt x="45" y="67"/>
                </a:lnTo>
                <a:lnTo>
                  <a:pt x="45" y="96"/>
                </a:lnTo>
                <a:lnTo>
                  <a:pt x="44" y="108"/>
                </a:lnTo>
                <a:lnTo>
                  <a:pt x="42" y="118"/>
                </a:lnTo>
                <a:lnTo>
                  <a:pt x="39" y="124"/>
                </a:lnTo>
                <a:lnTo>
                  <a:pt x="35" y="130"/>
                </a:lnTo>
                <a:lnTo>
                  <a:pt x="30" y="133"/>
                </a:lnTo>
                <a:lnTo>
                  <a:pt x="24" y="135"/>
                </a:lnTo>
                <a:lnTo>
                  <a:pt x="24" y="135"/>
                </a:lnTo>
                <a:lnTo>
                  <a:pt x="17" y="133"/>
                </a:lnTo>
                <a:lnTo>
                  <a:pt x="12" y="130"/>
                </a:lnTo>
                <a:lnTo>
                  <a:pt x="7" y="124"/>
                </a:lnTo>
                <a:lnTo>
                  <a:pt x="5" y="118"/>
                </a:lnTo>
                <a:lnTo>
                  <a:pt x="2" y="108"/>
                </a:lnTo>
                <a:lnTo>
                  <a:pt x="2" y="96"/>
                </a:lnTo>
                <a:lnTo>
                  <a:pt x="0" y="6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6" name="Freeform 15"/>
          <p:cNvSpPr>
            <a:spLocks/>
          </p:cNvSpPr>
          <p:nvPr userDrawn="1"/>
        </p:nvSpPr>
        <p:spPr bwMode="auto">
          <a:xfrm>
            <a:off x="7649938" y="942975"/>
            <a:ext cx="211137" cy="436563"/>
          </a:xfrm>
          <a:custGeom>
            <a:avLst/>
            <a:gdLst>
              <a:gd name="T0" fmla="*/ 0 w 133"/>
              <a:gd name="T1" fmla="*/ 275 h 275"/>
              <a:gd name="T2" fmla="*/ 44 w 133"/>
              <a:gd name="T3" fmla="*/ 275 h 275"/>
              <a:gd name="T4" fmla="*/ 44 w 133"/>
              <a:gd name="T5" fmla="*/ 189 h 275"/>
              <a:gd name="T6" fmla="*/ 44 w 133"/>
              <a:gd name="T7" fmla="*/ 189 h 275"/>
              <a:gd name="T8" fmla="*/ 44 w 133"/>
              <a:gd name="T9" fmla="*/ 189 h 275"/>
              <a:gd name="T10" fmla="*/ 52 w 133"/>
              <a:gd name="T11" fmla="*/ 199 h 275"/>
              <a:gd name="T12" fmla="*/ 61 w 133"/>
              <a:gd name="T13" fmla="*/ 207 h 275"/>
              <a:gd name="T14" fmla="*/ 69 w 133"/>
              <a:gd name="T15" fmla="*/ 211 h 275"/>
              <a:gd name="T16" fmla="*/ 81 w 133"/>
              <a:gd name="T17" fmla="*/ 212 h 275"/>
              <a:gd name="T18" fmla="*/ 81 w 133"/>
              <a:gd name="T19" fmla="*/ 212 h 275"/>
              <a:gd name="T20" fmla="*/ 94 w 133"/>
              <a:gd name="T21" fmla="*/ 211 h 275"/>
              <a:gd name="T22" fmla="*/ 105 w 133"/>
              <a:gd name="T23" fmla="*/ 207 h 275"/>
              <a:gd name="T24" fmla="*/ 113 w 133"/>
              <a:gd name="T25" fmla="*/ 199 h 275"/>
              <a:gd name="T26" fmla="*/ 121 w 133"/>
              <a:gd name="T27" fmla="*/ 187 h 275"/>
              <a:gd name="T28" fmla="*/ 126 w 133"/>
              <a:gd name="T29" fmla="*/ 174 h 275"/>
              <a:gd name="T30" fmla="*/ 130 w 133"/>
              <a:gd name="T31" fmla="*/ 155 h 275"/>
              <a:gd name="T32" fmla="*/ 133 w 133"/>
              <a:gd name="T33" fmla="*/ 133 h 275"/>
              <a:gd name="T34" fmla="*/ 133 w 133"/>
              <a:gd name="T35" fmla="*/ 106 h 275"/>
              <a:gd name="T36" fmla="*/ 133 w 133"/>
              <a:gd name="T37" fmla="*/ 106 h 275"/>
              <a:gd name="T38" fmla="*/ 133 w 133"/>
              <a:gd name="T39" fmla="*/ 79 h 275"/>
              <a:gd name="T40" fmla="*/ 130 w 133"/>
              <a:gd name="T41" fmla="*/ 57 h 275"/>
              <a:gd name="T42" fmla="*/ 126 w 133"/>
              <a:gd name="T43" fmla="*/ 39 h 275"/>
              <a:gd name="T44" fmla="*/ 121 w 133"/>
              <a:gd name="T45" fmla="*/ 26 h 275"/>
              <a:gd name="T46" fmla="*/ 113 w 133"/>
              <a:gd name="T47" fmla="*/ 14 h 275"/>
              <a:gd name="T48" fmla="*/ 105 w 133"/>
              <a:gd name="T49" fmla="*/ 5 h 275"/>
              <a:gd name="T50" fmla="*/ 94 w 133"/>
              <a:gd name="T51" fmla="*/ 2 h 275"/>
              <a:gd name="T52" fmla="*/ 81 w 133"/>
              <a:gd name="T53" fmla="*/ 0 h 275"/>
              <a:gd name="T54" fmla="*/ 81 w 133"/>
              <a:gd name="T55" fmla="*/ 0 h 275"/>
              <a:gd name="T56" fmla="*/ 69 w 133"/>
              <a:gd name="T57" fmla="*/ 2 h 275"/>
              <a:gd name="T58" fmla="*/ 59 w 133"/>
              <a:gd name="T59" fmla="*/ 5 h 275"/>
              <a:gd name="T60" fmla="*/ 51 w 133"/>
              <a:gd name="T61" fmla="*/ 14 h 275"/>
              <a:gd name="T62" fmla="*/ 42 w 133"/>
              <a:gd name="T63" fmla="*/ 27 h 275"/>
              <a:gd name="T64" fmla="*/ 42 w 133"/>
              <a:gd name="T65" fmla="*/ 27 h 275"/>
              <a:gd name="T66" fmla="*/ 42 w 133"/>
              <a:gd name="T67" fmla="*/ 5 h 275"/>
              <a:gd name="T68" fmla="*/ 0 w 133"/>
              <a:gd name="T69" fmla="*/ 5 h 275"/>
              <a:gd name="T70" fmla="*/ 0 w 133"/>
              <a:gd name="T7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3" h="275">
                <a:moveTo>
                  <a:pt x="0" y="275"/>
                </a:moveTo>
                <a:lnTo>
                  <a:pt x="44" y="275"/>
                </a:lnTo>
                <a:lnTo>
                  <a:pt x="44" y="189"/>
                </a:lnTo>
                <a:lnTo>
                  <a:pt x="44" y="189"/>
                </a:lnTo>
                <a:lnTo>
                  <a:pt x="44" y="189"/>
                </a:lnTo>
                <a:lnTo>
                  <a:pt x="52" y="199"/>
                </a:lnTo>
                <a:lnTo>
                  <a:pt x="61" y="207"/>
                </a:lnTo>
                <a:lnTo>
                  <a:pt x="69" y="211"/>
                </a:lnTo>
                <a:lnTo>
                  <a:pt x="81" y="212"/>
                </a:lnTo>
                <a:lnTo>
                  <a:pt x="81" y="212"/>
                </a:lnTo>
                <a:lnTo>
                  <a:pt x="94" y="211"/>
                </a:lnTo>
                <a:lnTo>
                  <a:pt x="105" y="207"/>
                </a:lnTo>
                <a:lnTo>
                  <a:pt x="113" y="199"/>
                </a:lnTo>
                <a:lnTo>
                  <a:pt x="121" y="187"/>
                </a:lnTo>
                <a:lnTo>
                  <a:pt x="126" y="174"/>
                </a:lnTo>
                <a:lnTo>
                  <a:pt x="130" y="155"/>
                </a:lnTo>
                <a:lnTo>
                  <a:pt x="133" y="133"/>
                </a:lnTo>
                <a:lnTo>
                  <a:pt x="133" y="106"/>
                </a:lnTo>
                <a:lnTo>
                  <a:pt x="133" y="106"/>
                </a:lnTo>
                <a:lnTo>
                  <a:pt x="133" y="79"/>
                </a:lnTo>
                <a:lnTo>
                  <a:pt x="130" y="57"/>
                </a:lnTo>
                <a:lnTo>
                  <a:pt x="126" y="39"/>
                </a:lnTo>
                <a:lnTo>
                  <a:pt x="121" y="26"/>
                </a:lnTo>
                <a:lnTo>
                  <a:pt x="113" y="14"/>
                </a:lnTo>
                <a:lnTo>
                  <a:pt x="105" y="5"/>
                </a:lnTo>
                <a:lnTo>
                  <a:pt x="94" y="2"/>
                </a:lnTo>
                <a:lnTo>
                  <a:pt x="81" y="0"/>
                </a:lnTo>
                <a:lnTo>
                  <a:pt x="81" y="0"/>
                </a:lnTo>
                <a:lnTo>
                  <a:pt x="69" y="2"/>
                </a:lnTo>
                <a:lnTo>
                  <a:pt x="59" y="5"/>
                </a:lnTo>
                <a:lnTo>
                  <a:pt x="51" y="14"/>
                </a:lnTo>
                <a:lnTo>
                  <a:pt x="42" y="27"/>
                </a:lnTo>
                <a:lnTo>
                  <a:pt x="42" y="27"/>
                </a:lnTo>
                <a:lnTo>
                  <a:pt x="42" y="5"/>
                </a:lnTo>
                <a:lnTo>
                  <a:pt x="0" y="5"/>
                </a:lnTo>
                <a:lnTo>
                  <a:pt x="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0" name="Freeform 17"/>
          <p:cNvSpPr>
            <a:spLocks/>
          </p:cNvSpPr>
          <p:nvPr userDrawn="1"/>
        </p:nvSpPr>
        <p:spPr bwMode="auto">
          <a:xfrm>
            <a:off x="7883301" y="942975"/>
            <a:ext cx="209550" cy="336550"/>
          </a:xfrm>
          <a:custGeom>
            <a:avLst/>
            <a:gdLst>
              <a:gd name="T0" fmla="*/ 45 w 132"/>
              <a:gd name="T1" fmla="*/ 61 h 212"/>
              <a:gd name="T2" fmla="*/ 45 w 132"/>
              <a:gd name="T3" fmla="*/ 51 h 212"/>
              <a:gd name="T4" fmla="*/ 52 w 132"/>
              <a:gd name="T5" fmla="*/ 39 h 212"/>
              <a:gd name="T6" fmla="*/ 60 w 132"/>
              <a:gd name="T7" fmla="*/ 36 h 212"/>
              <a:gd name="T8" fmla="*/ 65 w 132"/>
              <a:gd name="T9" fmla="*/ 36 h 212"/>
              <a:gd name="T10" fmla="*/ 77 w 132"/>
              <a:gd name="T11" fmla="*/ 39 h 212"/>
              <a:gd name="T12" fmla="*/ 84 w 132"/>
              <a:gd name="T13" fmla="*/ 49 h 212"/>
              <a:gd name="T14" fmla="*/ 85 w 132"/>
              <a:gd name="T15" fmla="*/ 61 h 212"/>
              <a:gd name="T16" fmla="*/ 80 w 132"/>
              <a:gd name="T17" fmla="*/ 76 h 212"/>
              <a:gd name="T18" fmla="*/ 67 w 132"/>
              <a:gd name="T19" fmla="*/ 84 h 212"/>
              <a:gd name="T20" fmla="*/ 43 w 132"/>
              <a:gd name="T21" fmla="*/ 91 h 212"/>
              <a:gd name="T22" fmla="*/ 23 w 132"/>
              <a:gd name="T23" fmla="*/ 100 h 212"/>
              <a:gd name="T24" fmla="*/ 10 w 132"/>
              <a:gd name="T25" fmla="*/ 113 h 212"/>
              <a:gd name="T26" fmla="*/ 1 w 132"/>
              <a:gd name="T27" fmla="*/ 130 h 212"/>
              <a:gd name="T28" fmla="*/ 0 w 132"/>
              <a:gd name="T29" fmla="*/ 155 h 212"/>
              <a:gd name="T30" fmla="*/ 0 w 132"/>
              <a:gd name="T31" fmla="*/ 165 h 212"/>
              <a:gd name="T32" fmla="*/ 5 w 132"/>
              <a:gd name="T33" fmla="*/ 185 h 212"/>
              <a:gd name="T34" fmla="*/ 15 w 132"/>
              <a:gd name="T35" fmla="*/ 202 h 212"/>
              <a:gd name="T36" fmla="*/ 30 w 132"/>
              <a:gd name="T37" fmla="*/ 212 h 212"/>
              <a:gd name="T38" fmla="*/ 40 w 132"/>
              <a:gd name="T39" fmla="*/ 212 h 212"/>
              <a:gd name="T40" fmla="*/ 60 w 132"/>
              <a:gd name="T41" fmla="*/ 211 h 212"/>
              <a:gd name="T42" fmla="*/ 72 w 132"/>
              <a:gd name="T43" fmla="*/ 204 h 212"/>
              <a:gd name="T44" fmla="*/ 84 w 132"/>
              <a:gd name="T45" fmla="*/ 187 h 212"/>
              <a:gd name="T46" fmla="*/ 85 w 132"/>
              <a:gd name="T47" fmla="*/ 187 h 212"/>
              <a:gd name="T48" fmla="*/ 90 w 132"/>
              <a:gd name="T49" fmla="*/ 207 h 212"/>
              <a:gd name="T50" fmla="*/ 132 w 132"/>
              <a:gd name="T51" fmla="*/ 207 h 212"/>
              <a:gd name="T52" fmla="*/ 127 w 132"/>
              <a:gd name="T53" fmla="*/ 190 h 212"/>
              <a:gd name="T54" fmla="*/ 126 w 132"/>
              <a:gd name="T55" fmla="*/ 63 h 212"/>
              <a:gd name="T56" fmla="*/ 126 w 132"/>
              <a:gd name="T57" fmla="*/ 49 h 212"/>
              <a:gd name="T58" fmla="*/ 121 w 132"/>
              <a:gd name="T59" fmla="*/ 26 h 212"/>
              <a:gd name="T60" fmla="*/ 107 w 132"/>
              <a:gd name="T61" fmla="*/ 10 h 212"/>
              <a:gd name="T62" fmla="*/ 82 w 132"/>
              <a:gd name="T63" fmla="*/ 0 h 212"/>
              <a:gd name="T64" fmla="*/ 65 w 132"/>
              <a:gd name="T65" fmla="*/ 0 h 212"/>
              <a:gd name="T66" fmla="*/ 42 w 132"/>
              <a:gd name="T67" fmla="*/ 4 h 212"/>
              <a:gd name="T68" fmla="*/ 23 w 132"/>
              <a:gd name="T69" fmla="*/ 14 h 212"/>
              <a:gd name="T70" fmla="*/ 10 w 132"/>
              <a:gd name="T71" fmla="*/ 32 h 212"/>
              <a:gd name="T72" fmla="*/ 5 w 132"/>
              <a:gd name="T73" fmla="*/ 63 h 212"/>
              <a:gd name="T74" fmla="*/ 45 w 132"/>
              <a:gd name="T75" fmla="*/ 6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" h="212">
                <a:moveTo>
                  <a:pt x="45" y="68"/>
                </a:moveTo>
                <a:lnTo>
                  <a:pt x="45" y="61"/>
                </a:lnTo>
                <a:lnTo>
                  <a:pt x="45" y="61"/>
                </a:lnTo>
                <a:lnTo>
                  <a:pt x="45" y="51"/>
                </a:lnTo>
                <a:lnTo>
                  <a:pt x="50" y="42"/>
                </a:lnTo>
                <a:lnTo>
                  <a:pt x="52" y="39"/>
                </a:lnTo>
                <a:lnTo>
                  <a:pt x="55" y="37"/>
                </a:lnTo>
                <a:lnTo>
                  <a:pt x="60" y="36"/>
                </a:lnTo>
                <a:lnTo>
                  <a:pt x="65" y="36"/>
                </a:lnTo>
                <a:lnTo>
                  <a:pt x="65" y="36"/>
                </a:lnTo>
                <a:lnTo>
                  <a:pt x="74" y="37"/>
                </a:lnTo>
                <a:lnTo>
                  <a:pt x="77" y="39"/>
                </a:lnTo>
                <a:lnTo>
                  <a:pt x="80" y="42"/>
                </a:lnTo>
                <a:lnTo>
                  <a:pt x="84" y="49"/>
                </a:lnTo>
                <a:lnTo>
                  <a:pt x="85" y="61"/>
                </a:lnTo>
                <a:lnTo>
                  <a:pt x="85" y="61"/>
                </a:lnTo>
                <a:lnTo>
                  <a:pt x="84" y="69"/>
                </a:lnTo>
                <a:lnTo>
                  <a:pt x="80" y="76"/>
                </a:lnTo>
                <a:lnTo>
                  <a:pt x="75" y="79"/>
                </a:lnTo>
                <a:lnTo>
                  <a:pt x="67" y="84"/>
                </a:lnTo>
                <a:lnTo>
                  <a:pt x="43" y="91"/>
                </a:lnTo>
                <a:lnTo>
                  <a:pt x="43" y="91"/>
                </a:lnTo>
                <a:lnTo>
                  <a:pt x="32" y="96"/>
                </a:lnTo>
                <a:lnTo>
                  <a:pt x="23" y="100"/>
                </a:lnTo>
                <a:lnTo>
                  <a:pt x="16" y="106"/>
                </a:lnTo>
                <a:lnTo>
                  <a:pt x="10" y="113"/>
                </a:lnTo>
                <a:lnTo>
                  <a:pt x="5" y="121"/>
                </a:lnTo>
                <a:lnTo>
                  <a:pt x="1" y="130"/>
                </a:lnTo>
                <a:lnTo>
                  <a:pt x="0" y="142"/>
                </a:lnTo>
                <a:lnTo>
                  <a:pt x="0" y="155"/>
                </a:lnTo>
                <a:lnTo>
                  <a:pt x="0" y="155"/>
                </a:lnTo>
                <a:lnTo>
                  <a:pt x="0" y="165"/>
                </a:lnTo>
                <a:lnTo>
                  <a:pt x="1" y="175"/>
                </a:lnTo>
                <a:lnTo>
                  <a:pt x="5" y="185"/>
                </a:lnTo>
                <a:lnTo>
                  <a:pt x="8" y="194"/>
                </a:lnTo>
                <a:lnTo>
                  <a:pt x="15" y="202"/>
                </a:lnTo>
                <a:lnTo>
                  <a:pt x="21" y="207"/>
                </a:lnTo>
                <a:lnTo>
                  <a:pt x="30" y="212"/>
                </a:lnTo>
                <a:lnTo>
                  <a:pt x="40" y="212"/>
                </a:lnTo>
                <a:lnTo>
                  <a:pt x="40" y="212"/>
                </a:lnTo>
                <a:lnTo>
                  <a:pt x="55" y="212"/>
                </a:lnTo>
                <a:lnTo>
                  <a:pt x="60" y="211"/>
                </a:lnTo>
                <a:lnTo>
                  <a:pt x="67" y="207"/>
                </a:lnTo>
                <a:lnTo>
                  <a:pt x="72" y="204"/>
                </a:lnTo>
                <a:lnTo>
                  <a:pt x="75" y="199"/>
                </a:lnTo>
                <a:lnTo>
                  <a:pt x="84" y="187"/>
                </a:lnTo>
                <a:lnTo>
                  <a:pt x="85" y="187"/>
                </a:lnTo>
                <a:lnTo>
                  <a:pt x="85" y="187"/>
                </a:lnTo>
                <a:lnTo>
                  <a:pt x="87" y="197"/>
                </a:lnTo>
                <a:lnTo>
                  <a:pt x="90" y="207"/>
                </a:lnTo>
                <a:lnTo>
                  <a:pt x="132" y="207"/>
                </a:lnTo>
                <a:lnTo>
                  <a:pt x="132" y="207"/>
                </a:lnTo>
                <a:lnTo>
                  <a:pt x="129" y="199"/>
                </a:lnTo>
                <a:lnTo>
                  <a:pt x="127" y="190"/>
                </a:lnTo>
                <a:lnTo>
                  <a:pt x="126" y="169"/>
                </a:lnTo>
                <a:lnTo>
                  <a:pt x="126" y="63"/>
                </a:lnTo>
                <a:lnTo>
                  <a:pt x="126" y="63"/>
                </a:lnTo>
                <a:lnTo>
                  <a:pt x="126" y="49"/>
                </a:lnTo>
                <a:lnTo>
                  <a:pt x="124" y="37"/>
                </a:lnTo>
                <a:lnTo>
                  <a:pt x="121" y="26"/>
                </a:lnTo>
                <a:lnTo>
                  <a:pt x="116" y="17"/>
                </a:lnTo>
                <a:lnTo>
                  <a:pt x="107" y="10"/>
                </a:lnTo>
                <a:lnTo>
                  <a:pt x="95" y="4"/>
                </a:lnTo>
                <a:lnTo>
                  <a:pt x="82" y="0"/>
                </a:lnTo>
                <a:lnTo>
                  <a:pt x="65" y="0"/>
                </a:lnTo>
                <a:lnTo>
                  <a:pt x="65" y="0"/>
                </a:lnTo>
                <a:lnTo>
                  <a:pt x="53" y="0"/>
                </a:lnTo>
                <a:lnTo>
                  <a:pt x="42" y="4"/>
                </a:lnTo>
                <a:lnTo>
                  <a:pt x="32" y="7"/>
                </a:lnTo>
                <a:lnTo>
                  <a:pt x="23" y="14"/>
                </a:lnTo>
                <a:lnTo>
                  <a:pt x="15" y="22"/>
                </a:lnTo>
                <a:lnTo>
                  <a:pt x="10" y="32"/>
                </a:lnTo>
                <a:lnTo>
                  <a:pt x="6" y="46"/>
                </a:lnTo>
                <a:lnTo>
                  <a:pt x="5" y="63"/>
                </a:lnTo>
                <a:lnTo>
                  <a:pt x="5" y="68"/>
                </a:lnTo>
                <a:lnTo>
                  <a:pt x="45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1" name="Freeform 18"/>
          <p:cNvSpPr>
            <a:spLocks/>
          </p:cNvSpPr>
          <p:nvPr userDrawn="1"/>
        </p:nvSpPr>
        <p:spPr bwMode="auto">
          <a:xfrm>
            <a:off x="7949976" y="1111250"/>
            <a:ext cx="68262" cy="112713"/>
          </a:xfrm>
          <a:custGeom>
            <a:avLst/>
            <a:gdLst>
              <a:gd name="T0" fmla="*/ 43 w 43"/>
              <a:gd name="T1" fmla="*/ 41 h 71"/>
              <a:gd name="T2" fmla="*/ 43 w 43"/>
              <a:gd name="T3" fmla="*/ 41 h 71"/>
              <a:gd name="T4" fmla="*/ 42 w 43"/>
              <a:gd name="T5" fmla="*/ 47 h 71"/>
              <a:gd name="T6" fmla="*/ 40 w 43"/>
              <a:gd name="T7" fmla="*/ 54 h 71"/>
              <a:gd name="T8" fmla="*/ 37 w 43"/>
              <a:gd name="T9" fmla="*/ 59 h 71"/>
              <a:gd name="T10" fmla="*/ 33 w 43"/>
              <a:gd name="T11" fmla="*/ 64 h 71"/>
              <a:gd name="T12" fmla="*/ 30 w 43"/>
              <a:gd name="T13" fmla="*/ 68 h 71"/>
              <a:gd name="T14" fmla="*/ 25 w 43"/>
              <a:gd name="T15" fmla="*/ 69 h 71"/>
              <a:gd name="T16" fmla="*/ 16 w 43"/>
              <a:gd name="T17" fmla="*/ 71 h 71"/>
              <a:gd name="T18" fmla="*/ 16 w 43"/>
              <a:gd name="T19" fmla="*/ 71 h 71"/>
              <a:gd name="T20" fmla="*/ 11 w 43"/>
              <a:gd name="T21" fmla="*/ 71 h 71"/>
              <a:gd name="T22" fmla="*/ 8 w 43"/>
              <a:gd name="T23" fmla="*/ 69 h 71"/>
              <a:gd name="T24" fmla="*/ 5 w 43"/>
              <a:gd name="T25" fmla="*/ 66 h 71"/>
              <a:gd name="T26" fmla="*/ 3 w 43"/>
              <a:gd name="T27" fmla="*/ 63 h 71"/>
              <a:gd name="T28" fmla="*/ 0 w 43"/>
              <a:gd name="T29" fmla="*/ 54 h 71"/>
              <a:gd name="T30" fmla="*/ 0 w 43"/>
              <a:gd name="T31" fmla="*/ 44 h 71"/>
              <a:gd name="T32" fmla="*/ 0 w 43"/>
              <a:gd name="T33" fmla="*/ 44 h 71"/>
              <a:gd name="T34" fmla="*/ 1 w 43"/>
              <a:gd name="T35" fmla="*/ 31 h 71"/>
              <a:gd name="T36" fmla="*/ 5 w 43"/>
              <a:gd name="T37" fmla="*/ 22 h 71"/>
              <a:gd name="T38" fmla="*/ 8 w 43"/>
              <a:gd name="T39" fmla="*/ 19 h 71"/>
              <a:gd name="T40" fmla="*/ 13 w 43"/>
              <a:gd name="T41" fmla="*/ 15 h 71"/>
              <a:gd name="T42" fmla="*/ 23 w 43"/>
              <a:gd name="T43" fmla="*/ 10 h 71"/>
              <a:gd name="T44" fmla="*/ 23 w 43"/>
              <a:gd name="T45" fmla="*/ 10 h 71"/>
              <a:gd name="T46" fmla="*/ 33 w 43"/>
              <a:gd name="T47" fmla="*/ 7 h 71"/>
              <a:gd name="T48" fmla="*/ 43 w 43"/>
              <a:gd name="T49" fmla="*/ 0 h 71"/>
              <a:gd name="T50" fmla="*/ 43 w 43"/>
              <a:gd name="T51" fmla="*/ 4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3" h="71">
                <a:moveTo>
                  <a:pt x="43" y="41"/>
                </a:moveTo>
                <a:lnTo>
                  <a:pt x="43" y="41"/>
                </a:lnTo>
                <a:lnTo>
                  <a:pt x="42" y="47"/>
                </a:lnTo>
                <a:lnTo>
                  <a:pt x="40" y="54"/>
                </a:lnTo>
                <a:lnTo>
                  <a:pt x="37" y="59"/>
                </a:lnTo>
                <a:lnTo>
                  <a:pt x="33" y="64"/>
                </a:lnTo>
                <a:lnTo>
                  <a:pt x="30" y="68"/>
                </a:lnTo>
                <a:lnTo>
                  <a:pt x="25" y="69"/>
                </a:lnTo>
                <a:lnTo>
                  <a:pt x="16" y="71"/>
                </a:lnTo>
                <a:lnTo>
                  <a:pt x="16" y="71"/>
                </a:lnTo>
                <a:lnTo>
                  <a:pt x="11" y="71"/>
                </a:lnTo>
                <a:lnTo>
                  <a:pt x="8" y="69"/>
                </a:lnTo>
                <a:lnTo>
                  <a:pt x="5" y="66"/>
                </a:lnTo>
                <a:lnTo>
                  <a:pt x="3" y="63"/>
                </a:lnTo>
                <a:lnTo>
                  <a:pt x="0" y="54"/>
                </a:lnTo>
                <a:lnTo>
                  <a:pt x="0" y="44"/>
                </a:lnTo>
                <a:lnTo>
                  <a:pt x="0" y="44"/>
                </a:lnTo>
                <a:lnTo>
                  <a:pt x="1" y="31"/>
                </a:lnTo>
                <a:lnTo>
                  <a:pt x="5" y="22"/>
                </a:lnTo>
                <a:lnTo>
                  <a:pt x="8" y="19"/>
                </a:lnTo>
                <a:lnTo>
                  <a:pt x="13" y="15"/>
                </a:lnTo>
                <a:lnTo>
                  <a:pt x="23" y="10"/>
                </a:lnTo>
                <a:lnTo>
                  <a:pt x="23" y="10"/>
                </a:lnTo>
                <a:lnTo>
                  <a:pt x="33" y="7"/>
                </a:lnTo>
                <a:lnTo>
                  <a:pt x="43" y="0"/>
                </a:lnTo>
                <a:lnTo>
                  <a:pt x="43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3" name="Freeform 20"/>
          <p:cNvSpPr>
            <a:spLocks/>
          </p:cNvSpPr>
          <p:nvPr userDrawn="1"/>
        </p:nvSpPr>
        <p:spPr bwMode="auto">
          <a:xfrm>
            <a:off x="8192863" y="1004888"/>
            <a:ext cx="71437" cy="214313"/>
          </a:xfrm>
          <a:custGeom>
            <a:avLst/>
            <a:gdLst>
              <a:gd name="T0" fmla="*/ 0 w 45"/>
              <a:gd name="T1" fmla="*/ 67 h 135"/>
              <a:gd name="T2" fmla="*/ 0 w 45"/>
              <a:gd name="T3" fmla="*/ 67 h 135"/>
              <a:gd name="T4" fmla="*/ 1 w 45"/>
              <a:gd name="T5" fmla="*/ 39 h 135"/>
              <a:gd name="T6" fmla="*/ 1 w 45"/>
              <a:gd name="T7" fmla="*/ 27 h 135"/>
              <a:gd name="T8" fmla="*/ 5 w 45"/>
              <a:gd name="T9" fmla="*/ 17 h 135"/>
              <a:gd name="T10" fmla="*/ 6 w 45"/>
              <a:gd name="T11" fmla="*/ 10 h 135"/>
              <a:gd name="T12" fmla="*/ 12 w 45"/>
              <a:gd name="T13" fmla="*/ 5 h 135"/>
              <a:gd name="T14" fmla="*/ 17 w 45"/>
              <a:gd name="T15" fmla="*/ 2 h 135"/>
              <a:gd name="T16" fmla="*/ 23 w 45"/>
              <a:gd name="T17" fmla="*/ 0 h 135"/>
              <a:gd name="T18" fmla="*/ 23 w 45"/>
              <a:gd name="T19" fmla="*/ 0 h 135"/>
              <a:gd name="T20" fmla="*/ 30 w 45"/>
              <a:gd name="T21" fmla="*/ 2 h 135"/>
              <a:gd name="T22" fmla="*/ 35 w 45"/>
              <a:gd name="T23" fmla="*/ 5 h 135"/>
              <a:gd name="T24" fmla="*/ 38 w 45"/>
              <a:gd name="T25" fmla="*/ 10 h 135"/>
              <a:gd name="T26" fmla="*/ 42 w 45"/>
              <a:gd name="T27" fmla="*/ 17 h 135"/>
              <a:gd name="T28" fmla="*/ 43 w 45"/>
              <a:gd name="T29" fmla="*/ 27 h 135"/>
              <a:gd name="T30" fmla="*/ 45 w 45"/>
              <a:gd name="T31" fmla="*/ 39 h 135"/>
              <a:gd name="T32" fmla="*/ 45 w 45"/>
              <a:gd name="T33" fmla="*/ 67 h 135"/>
              <a:gd name="T34" fmla="*/ 45 w 45"/>
              <a:gd name="T35" fmla="*/ 67 h 135"/>
              <a:gd name="T36" fmla="*/ 45 w 45"/>
              <a:gd name="T37" fmla="*/ 96 h 135"/>
              <a:gd name="T38" fmla="*/ 43 w 45"/>
              <a:gd name="T39" fmla="*/ 108 h 135"/>
              <a:gd name="T40" fmla="*/ 42 w 45"/>
              <a:gd name="T41" fmla="*/ 118 h 135"/>
              <a:gd name="T42" fmla="*/ 38 w 45"/>
              <a:gd name="T43" fmla="*/ 124 h 135"/>
              <a:gd name="T44" fmla="*/ 35 w 45"/>
              <a:gd name="T45" fmla="*/ 130 h 135"/>
              <a:gd name="T46" fmla="*/ 30 w 45"/>
              <a:gd name="T47" fmla="*/ 133 h 135"/>
              <a:gd name="T48" fmla="*/ 23 w 45"/>
              <a:gd name="T49" fmla="*/ 135 h 135"/>
              <a:gd name="T50" fmla="*/ 23 w 45"/>
              <a:gd name="T51" fmla="*/ 135 h 135"/>
              <a:gd name="T52" fmla="*/ 17 w 45"/>
              <a:gd name="T53" fmla="*/ 133 h 135"/>
              <a:gd name="T54" fmla="*/ 12 w 45"/>
              <a:gd name="T55" fmla="*/ 130 h 135"/>
              <a:gd name="T56" fmla="*/ 6 w 45"/>
              <a:gd name="T57" fmla="*/ 124 h 135"/>
              <a:gd name="T58" fmla="*/ 5 w 45"/>
              <a:gd name="T59" fmla="*/ 118 h 135"/>
              <a:gd name="T60" fmla="*/ 1 w 45"/>
              <a:gd name="T61" fmla="*/ 108 h 135"/>
              <a:gd name="T62" fmla="*/ 1 w 45"/>
              <a:gd name="T63" fmla="*/ 96 h 135"/>
              <a:gd name="T64" fmla="*/ 0 w 45"/>
              <a:gd name="T65" fmla="*/ 6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135">
                <a:moveTo>
                  <a:pt x="0" y="67"/>
                </a:moveTo>
                <a:lnTo>
                  <a:pt x="0" y="67"/>
                </a:lnTo>
                <a:lnTo>
                  <a:pt x="1" y="39"/>
                </a:lnTo>
                <a:lnTo>
                  <a:pt x="1" y="27"/>
                </a:lnTo>
                <a:lnTo>
                  <a:pt x="5" y="17"/>
                </a:lnTo>
                <a:lnTo>
                  <a:pt x="6" y="10"/>
                </a:lnTo>
                <a:lnTo>
                  <a:pt x="12" y="5"/>
                </a:lnTo>
                <a:lnTo>
                  <a:pt x="17" y="2"/>
                </a:lnTo>
                <a:lnTo>
                  <a:pt x="23" y="0"/>
                </a:lnTo>
                <a:lnTo>
                  <a:pt x="23" y="0"/>
                </a:lnTo>
                <a:lnTo>
                  <a:pt x="30" y="2"/>
                </a:lnTo>
                <a:lnTo>
                  <a:pt x="35" y="5"/>
                </a:lnTo>
                <a:lnTo>
                  <a:pt x="38" y="10"/>
                </a:lnTo>
                <a:lnTo>
                  <a:pt x="42" y="17"/>
                </a:lnTo>
                <a:lnTo>
                  <a:pt x="43" y="27"/>
                </a:lnTo>
                <a:lnTo>
                  <a:pt x="45" y="39"/>
                </a:lnTo>
                <a:lnTo>
                  <a:pt x="45" y="67"/>
                </a:lnTo>
                <a:lnTo>
                  <a:pt x="45" y="67"/>
                </a:lnTo>
                <a:lnTo>
                  <a:pt x="45" y="96"/>
                </a:lnTo>
                <a:lnTo>
                  <a:pt x="43" y="108"/>
                </a:lnTo>
                <a:lnTo>
                  <a:pt x="42" y="118"/>
                </a:lnTo>
                <a:lnTo>
                  <a:pt x="38" y="124"/>
                </a:lnTo>
                <a:lnTo>
                  <a:pt x="35" y="130"/>
                </a:lnTo>
                <a:lnTo>
                  <a:pt x="30" y="133"/>
                </a:lnTo>
                <a:lnTo>
                  <a:pt x="23" y="135"/>
                </a:lnTo>
                <a:lnTo>
                  <a:pt x="23" y="135"/>
                </a:lnTo>
                <a:lnTo>
                  <a:pt x="17" y="133"/>
                </a:lnTo>
                <a:lnTo>
                  <a:pt x="12" y="130"/>
                </a:lnTo>
                <a:lnTo>
                  <a:pt x="6" y="124"/>
                </a:lnTo>
                <a:lnTo>
                  <a:pt x="5" y="118"/>
                </a:lnTo>
                <a:lnTo>
                  <a:pt x="1" y="108"/>
                </a:lnTo>
                <a:lnTo>
                  <a:pt x="1" y="96"/>
                </a:lnTo>
                <a:lnTo>
                  <a:pt x="0" y="6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4" name="Freeform 21"/>
          <p:cNvSpPr>
            <a:spLocks/>
          </p:cNvSpPr>
          <p:nvPr userDrawn="1"/>
        </p:nvSpPr>
        <p:spPr bwMode="auto">
          <a:xfrm>
            <a:off x="8123013" y="942975"/>
            <a:ext cx="211137" cy="436563"/>
          </a:xfrm>
          <a:custGeom>
            <a:avLst/>
            <a:gdLst>
              <a:gd name="T0" fmla="*/ 0 w 133"/>
              <a:gd name="T1" fmla="*/ 275 h 275"/>
              <a:gd name="T2" fmla="*/ 44 w 133"/>
              <a:gd name="T3" fmla="*/ 275 h 275"/>
              <a:gd name="T4" fmla="*/ 44 w 133"/>
              <a:gd name="T5" fmla="*/ 189 h 275"/>
              <a:gd name="T6" fmla="*/ 44 w 133"/>
              <a:gd name="T7" fmla="*/ 189 h 275"/>
              <a:gd name="T8" fmla="*/ 44 w 133"/>
              <a:gd name="T9" fmla="*/ 189 h 275"/>
              <a:gd name="T10" fmla="*/ 52 w 133"/>
              <a:gd name="T11" fmla="*/ 199 h 275"/>
              <a:gd name="T12" fmla="*/ 61 w 133"/>
              <a:gd name="T13" fmla="*/ 207 h 275"/>
              <a:gd name="T14" fmla="*/ 69 w 133"/>
              <a:gd name="T15" fmla="*/ 211 h 275"/>
              <a:gd name="T16" fmla="*/ 81 w 133"/>
              <a:gd name="T17" fmla="*/ 212 h 275"/>
              <a:gd name="T18" fmla="*/ 81 w 133"/>
              <a:gd name="T19" fmla="*/ 212 h 275"/>
              <a:gd name="T20" fmla="*/ 94 w 133"/>
              <a:gd name="T21" fmla="*/ 211 h 275"/>
              <a:gd name="T22" fmla="*/ 104 w 133"/>
              <a:gd name="T23" fmla="*/ 207 h 275"/>
              <a:gd name="T24" fmla="*/ 113 w 133"/>
              <a:gd name="T25" fmla="*/ 199 h 275"/>
              <a:gd name="T26" fmla="*/ 121 w 133"/>
              <a:gd name="T27" fmla="*/ 187 h 275"/>
              <a:gd name="T28" fmla="*/ 126 w 133"/>
              <a:gd name="T29" fmla="*/ 174 h 275"/>
              <a:gd name="T30" fmla="*/ 130 w 133"/>
              <a:gd name="T31" fmla="*/ 155 h 275"/>
              <a:gd name="T32" fmla="*/ 133 w 133"/>
              <a:gd name="T33" fmla="*/ 133 h 275"/>
              <a:gd name="T34" fmla="*/ 133 w 133"/>
              <a:gd name="T35" fmla="*/ 106 h 275"/>
              <a:gd name="T36" fmla="*/ 133 w 133"/>
              <a:gd name="T37" fmla="*/ 106 h 275"/>
              <a:gd name="T38" fmla="*/ 133 w 133"/>
              <a:gd name="T39" fmla="*/ 79 h 275"/>
              <a:gd name="T40" fmla="*/ 130 w 133"/>
              <a:gd name="T41" fmla="*/ 57 h 275"/>
              <a:gd name="T42" fmla="*/ 126 w 133"/>
              <a:gd name="T43" fmla="*/ 39 h 275"/>
              <a:gd name="T44" fmla="*/ 121 w 133"/>
              <a:gd name="T45" fmla="*/ 26 h 275"/>
              <a:gd name="T46" fmla="*/ 113 w 133"/>
              <a:gd name="T47" fmla="*/ 14 h 275"/>
              <a:gd name="T48" fmla="*/ 104 w 133"/>
              <a:gd name="T49" fmla="*/ 5 h 275"/>
              <a:gd name="T50" fmla="*/ 94 w 133"/>
              <a:gd name="T51" fmla="*/ 2 h 275"/>
              <a:gd name="T52" fmla="*/ 81 w 133"/>
              <a:gd name="T53" fmla="*/ 0 h 275"/>
              <a:gd name="T54" fmla="*/ 81 w 133"/>
              <a:gd name="T55" fmla="*/ 0 h 275"/>
              <a:gd name="T56" fmla="*/ 69 w 133"/>
              <a:gd name="T57" fmla="*/ 2 h 275"/>
              <a:gd name="T58" fmla="*/ 59 w 133"/>
              <a:gd name="T59" fmla="*/ 5 h 275"/>
              <a:gd name="T60" fmla="*/ 50 w 133"/>
              <a:gd name="T61" fmla="*/ 14 h 275"/>
              <a:gd name="T62" fmla="*/ 42 w 133"/>
              <a:gd name="T63" fmla="*/ 27 h 275"/>
              <a:gd name="T64" fmla="*/ 42 w 133"/>
              <a:gd name="T65" fmla="*/ 27 h 275"/>
              <a:gd name="T66" fmla="*/ 42 w 133"/>
              <a:gd name="T67" fmla="*/ 5 h 275"/>
              <a:gd name="T68" fmla="*/ 0 w 133"/>
              <a:gd name="T69" fmla="*/ 5 h 275"/>
              <a:gd name="T70" fmla="*/ 0 w 133"/>
              <a:gd name="T7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3" h="275">
                <a:moveTo>
                  <a:pt x="0" y="275"/>
                </a:moveTo>
                <a:lnTo>
                  <a:pt x="44" y="275"/>
                </a:lnTo>
                <a:lnTo>
                  <a:pt x="44" y="189"/>
                </a:lnTo>
                <a:lnTo>
                  <a:pt x="44" y="189"/>
                </a:lnTo>
                <a:lnTo>
                  <a:pt x="44" y="189"/>
                </a:lnTo>
                <a:lnTo>
                  <a:pt x="52" y="199"/>
                </a:lnTo>
                <a:lnTo>
                  <a:pt x="61" y="207"/>
                </a:lnTo>
                <a:lnTo>
                  <a:pt x="69" y="211"/>
                </a:lnTo>
                <a:lnTo>
                  <a:pt x="81" y="212"/>
                </a:lnTo>
                <a:lnTo>
                  <a:pt x="81" y="212"/>
                </a:lnTo>
                <a:lnTo>
                  <a:pt x="94" y="211"/>
                </a:lnTo>
                <a:lnTo>
                  <a:pt x="104" y="207"/>
                </a:lnTo>
                <a:lnTo>
                  <a:pt x="113" y="199"/>
                </a:lnTo>
                <a:lnTo>
                  <a:pt x="121" y="187"/>
                </a:lnTo>
                <a:lnTo>
                  <a:pt x="126" y="174"/>
                </a:lnTo>
                <a:lnTo>
                  <a:pt x="130" y="155"/>
                </a:lnTo>
                <a:lnTo>
                  <a:pt x="133" y="133"/>
                </a:lnTo>
                <a:lnTo>
                  <a:pt x="133" y="106"/>
                </a:lnTo>
                <a:lnTo>
                  <a:pt x="133" y="106"/>
                </a:lnTo>
                <a:lnTo>
                  <a:pt x="133" y="79"/>
                </a:lnTo>
                <a:lnTo>
                  <a:pt x="130" y="57"/>
                </a:lnTo>
                <a:lnTo>
                  <a:pt x="126" y="39"/>
                </a:lnTo>
                <a:lnTo>
                  <a:pt x="121" y="26"/>
                </a:lnTo>
                <a:lnTo>
                  <a:pt x="113" y="14"/>
                </a:lnTo>
                <a:lnTo>
                  <a:pt x="104" y="5"/>
                </a:lnTo>
                <a:lnTo>
                  <a:pt x="94" y="2"/>
                </a:lnTo>
                <a:lnTo>
                  <a:pt x="81" y="0"/>
                </a:lnTo>
                <a:lnTo>
                  <a:pt x="81" y="0"/>
                </a:lnTo>
                <a:lnTo>
                  <a:pt x="69" y="2"/>
                </a:lnTo>
                <a:lnTo>
                  <a:pt x="59" y="5"/>
                </a:lnTo>
                <a:lnTo>
                  <a:pt x="50" y="14"/>
                </a:lnTo>
                <a:lnTo>
                  <a:pt x="42" y="27"/>
                </a:lnTo>
                <a:lnTo>
                  <a:pt x="42" y="27"/>
                </a:lnTo>
                <a:lnTo>
                  <a:pt x="42" y="5"/>
                </a:lnTo>
                <a:lnTo>
                  <a:pt x="0" y="5"/>
                </a:lnTo>
                <a:lnTo>
                  <a:pt x="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6" name="Freeform 23"/>
          <p:cNvSpPr>
            <a:spLocks/>
          </p:cNvSpPr>
          <p:nvPr userDrawn="1"/>
        </p:nvSpPr>
        <p:spPr bwMode="auto">
          <a:xfrm>
            <a:off x="8353201" y="942975"/>
            <a:ext cx="200025" cy="336550"/>
          </a:xfrm>
          <a:custGeom>
            <a:avLst/>
            <a:gdLst>
              <a:gd name="T0" fmla="*/ 0 w 126"/>
              <a:gd name="T1" fmla="*/ 148 h 212"/>
              <a:gd name="T2" fmla="*/ 0 w 126"/>
              <a:gd name="T3" fmla="*/ 162 h 212"/>
              <a:gd name="T4" fmla="*/ 6 w 126"/>
              <a:gd name="T5" fmla="*/ 185 h 212"/>
              <a:gd name="T6" fmla="*/ 22 w 126"/>
              <a:gd name="T7" fmla="*/ 202 h 212"/>
              <a:gd name="T8" fmla="*/ 45 w 126"/>
              <a:gd name="T9" fmla="*/ 212 h 212"/>
              <a:gd name="T10" fmla="*/ 62 w 126"/>
              <a:gd name="T11" fmla="*/ 212 h 212"/>
              <a:gd name="T12" fmla="*/ 87 w 126"/>
              <a:gd name="T13" fmla="*/ 209 h 212"/>
              <a:gd name="T14" fmla="*/ 107 w 126"/>
              <a:gd name="T15" fmla="*/ 197 h 212"/>
              <a:gd name="T16" fmla="*/ 121 w 126"/>
              <a:gd name="T17" fmla="*/ 177 h 212"/>
              <a:gd name="T18" fmla="*/ 126 w 126"/>
              <a:gd name="T19" fmla="*/ 150 h 212"/>
              <a:gd name="T20" fmla="*/ 124 w 126"/>
              <a:gd name="T21" fmla="*/ 138 h 212"/>
              <a:gd name="T22" fmla="*/ 121 w 126"/>
              <a:gd name="T23" fmla="*/ 120 h 212"/>
              <a:gd name="T24" fmla="*/ 112 w 126"/>
              <a:gd name="T25" fmla="*/ 106 h 212"/>
              <a:gd name="T26" fmla="*/ 97 w 126"/>
              <a:gd name="T27" fmla="*/ 96 h 212"/>
              <a:gd name="T28" fmla="*/ 62 w 126"/>
              <a:gd name="T29" fmla="*/ 81 h 212"/>
              <a:gd name="T30" fmla="*/ 52 w 126"/>
              <a:gd name="T31" fmla="*/ 76 h 212"/>
              <a:gd name="T32" fmla="*/ 43 w 126"/>
              <a:gd name="T33" fmla="*/ 64 h 212"/>
              <a:gd name="T34" fmla="*/ 43 w 126"/>
              <a:gd name="T35" fmla="*/ 57 h 212"/>
              <a:gd name="T36" fmla="*/ 48 w 126"/>
              <a:gd name="T37" fmla="*/ 41 h 212"/>
              <a:gd name="T38" fmla="*/ 64 w 126"/>
              <a:gd name="T39" fmla="*/ 36 h 212"/>
              <a:gd name="T40" fmla="*/ 69 w 126"/>
              <a:gd name="T41" fmla="*/ 36 h 212"/>
              <a:gd name="T42" fmla="*/ 75 w 126"/>
              <a:gd name="T43" fmla="*/ 39 h 212"/>
              <a:gd name="T44" fmla="*/ 82 w 126"/>
              <a:gd name="T45" fmla="*/ 52 h 212"/>
              <a:gd name="T46" fmla="*/ 122 w 126"/>
              <a:gd name="T47" fmla="*/ 66 h 212"/>
              <a:gd name="T48" fmla="*/ 122 w 126"/>
              <a:gd name="T49" fmla="*/ 57 h 212"/>
              <a:gd name="T50" fmla="*/ 117 w 126"/>
              <a:gd name="T51" fmla="*/ 32 h 212"/>
              <a:gd name="T52" fmla="*/ 107 w 126"/>
              <a:gd name="T53" fmla="*/ 15 h 212"/>
              <a:gd name="T54" fmla="*/ 89 w 126"/>
              <a:gd name="T55" fmla="*/ 4 h 212"/>
              <a:gd name="T56" fmla="*/ 64 w 126"/>
              <a:gd name="T57" fmla="*/ 0 h 212"/>
              <a:gd name="T58" fmla="*/ 48 w 126"/>
              <a:gd name="T59" fmla="*/ 0 h 212"/>
              <a:gd name="T60" fmla="*/ 23 w 126"/>
              <a:gd name="T61" fmla="*/ 10 h 212"/>
              <a:gd name="T62" fmla="*/ 8 w 126"/>
              <a:gd name="T63" fmla="*/ 27 h 212"/>
              <a:gd name="T64" fmla="*/ 1 w 126"/>
              <a:gd name="T65" fmla="*/ 49 h 212"/>
              <a:gd name="T66" fmla="*/ 1 w 126"/>
              <a:gd name="T67" fmla="*/ 61 h 212"/>
              <a:gd name="T68" fmla="*/ 3 w 126"/>
              <a:gd name="T69" fmla="*/ 81 h 212"/>
              <a:gd name="T70" fmla="*/ 10 w 126"/>
              <a:gd name="T71" fmla="*/ 96 h 212"/>
              <a:gd name="T72" fmla="*/ 22 w 126"/>
              <a:gd name="T73" fmla="*/ 108 h 212"/>
              <a:gd name="T74" fmla="*/ 37 w 126"/>
              <a:gd name="T75" fmla="*/ 118 h 212"/>
              <a:gd name="T76" fmla="*/ 69 w 126"/>
              <a:gd name="T77" fmla="*/ 130 h 212"/>
              <a:gd name="T78" fmla="*/ 79 w 126"/>
              <a:gd name="T79" fmla="*/ 138 h 212"/>
              <a:gd name="T80" fmla="*/ 84 w 126"/>
              <a:gd name="T81" fmla="*/ 153 h 212"/>
              <a:gd name="T82" fmla="*/ 82 w 126"/>
              <a:gd name="T83" fmla="*/ 163 h 212"/>
              <a:gd name="T84" fmla="*/ 70 w 126"/>
              <a:gd name="T85" fmla="*/ 175 h 212"/>
              <a:gd name="T86" fmla="*/ 62 w 126"/>
              <a:gd name="T87" fmla="*/ 177 h 212"/>
              <a:gd name="T88" fmla="*/ 52 w 126"/>
              <a:gd name="T89" fmla="*/ 175 h 212"/>
              <a:gd name="T90" fmla="*/ 45 w 126"/>
              <a:gd name="T91" fmla="*/ 170 h 212"/>
              <a:gd name="T92" fmla="*/ 38 w 126"/>
              <a:gd name="T93" fmla="*/ 148 h 212"/>
              <a:gd name="T94" fmla="*/ 0 w 126"/>
              <a:gd name="T95" fmla="*/ 14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6" h="212">
                <a:moveTo>
                  <a:pt x="0" y="142"/>
                </a:moveTo>
                <a:lnTo>
                  <a:pt x="0" y="148"/>
                </a:lnTo>
                <a:lnTo>
                  <a:pt x="0" y="148"/>
                </a:lnTo>
                <a:lnTo>
                  <a:pt x="0" y="162"/>
                </a:lnTo>
                <a:lnTo>
                  <a:pt x="3" y="175"/>
                </a:lnTo>
                <a:lnTo>
                  <a:pt x="6" y="185"/>
                </a:lnTo>
                <a:lnTo>
                  <a:pt x="13" y="195"/>
                </a:lnTo>
                <a:lnTo>
                  <a:pt x="22" y="202"/>
                </a:lnTo>
                <a:lnTo>
                  <a:pt x="32" y="209"/>
                </a:lnTo>
                <a:lnTo>
                  <a:pt x="45" y="212"/>
                </a:lnTo>
                <a:lnTo>
                  <a:pt x="62" y="212"/>
                </a:lnTo>
                <a:lnTo>
                  <a:pt x="62" y="212"/>
                </a:lnTo>
                <a:lnTo>
                  <a:pt x="75" y="212"/>
                </a:lnTo>
                <a:lnTo>
                  <a:pt x="87" y="209"/>
                </a:lnTo>
                <a:lnTo>
                  <a:pt x="99" y="204"/>
                </a:lnTo>
                <a:lnTo>
                  <a:pt x="107" y="197"/>
                </a:lnTo>
                <a:lnTo>
                  <a:pt x="116" y="189"/>
                </a:lnTo>
                <a:lnTo>
                  <a:pt x="121" y="177"/>
                </a:lnTo>
                <a:lnTo>
                  <a:pt x="124" y="163"/>
                </a:lnTo>
                <a:lnTo>
                  <a:pt x="126" y="150"/>
                </a:lnTo>
                <a:lnTo>
                  <a:pt x="126" y="150"/>
                </a:lnTo>
                <a:lnTo>
                  <a:pt x="124" y="138"/>
                </a:lnTo>
                <a:lnTo>
                  <a:pt x="124" y="128"/>
                </a:lnTo>
                <a:lnTo>
                  <a:pt x="121" y="120"/>
                </a:lnTo>
                <a:lnTo>
                  <a:pt x="117" y="113"/>
                </a:lnTo>
                <a:lnTo>
                  <a:pt x="112" y="106"/>
                </a:lnTo>
                <a:lnTo>
                  <a:pt x="106" y="101"/>
                </a:lnTo>
                <a:lnTo>
                  <a:pt x="97" y="96"/>
                </a:lnTo>
                <a:lnTo>
                  <a:pt x="87" y="91"/>
                </a:lnTo>
                <a:lnTo>
                  <a:pt x="62" y="81"/>
                </a:lnTo>
                <a:lnTo>
                  <a:pt x="62" y="81"/>
                </a:lnTo>
                <a:lnTo>
                  <a:pt x="52" y="76"/>
                </a:lnTo>
                <a:lnTo>
                  <a:pt x="47" y="71"/>
                </a:lnTo>
                <a:lnTo>
                  <a:pt x="43" y="64"/>
                </a:lnTo>
                <a:lnTo>
                  <a:pt x="43" y="57"/>
                </a:lnTo>
                <a:lnTo>
                  <a:pt x="43" y="57"/>
                </a:lnTo>
                <a:lnTo>
                  <a:pt x="43" y="47"/>
                </a:lnTo>
                <a:lnTo>
                  <a:pt x="48" y="41"/>
                </a:lnTo>
                <a:lnTo>
                  <a:pt x="55" y="37"/>
                </a:lnTo>
                <a:lnTo>
                  <a:pt x="64" y="36"/>
                </a:lnTo>
                <a:lnTo>
                  <a:pt x="64" y="36"/>
                </a:lnTo>
                <a:lnTo>
                  <a:pt x="69" y="36"/>
                </a:lnTo>
                <a:lnTo>
                  <a:pt x="72" y="37"/>
                </a:lnTo>
                <a:lnTo>
                  <a:pt x="75" y="39"/>
                </a:lnTo>
                <a:lnTo>
                  <a:pt x="79" y="42"/>
                </a:lnTo>
                <a:lnTo>
                  <a:pt x="82" y="52"/>
                </a:lnTo>
                <a:lnTo>
                  <a:pt x="82" y="66"/>
                </a:lnTo>
                <a:lnTo>
                  <a:pt x="122" y="66"/>
                </a:lnTo>
                <a:lnTo>
                  <a:pt x="122" y="57"/>
                </a:lnTo>
                <a:lnTo>
                  <a:pt x="122" y="57"/>
                </a:lnTo>
                <a:lnTo>
                  <a:pt x="121" y="44"/>
                </a:lnTo>
                <a:lnTo>
                  <a:pt x="117" y="32"/>
                </a:lnTo>
                <a:lnTo>
                  <a:pt x="114" y="24"/>
                </a:lnTo>
                <a:lnTo>
                  <a:pt x="107" y="15"/>
                </a:lnTo>
                <a:lnTo>
                  <a:pt x="99" y="9"/>
                </a:lnTo>
                <a:lnTo>
                  <a:pt x="89" y="4"/>
                </a:lnTo>
                <a:lnTo>
                  <a:pt x="77" y="0"/>
                </a:lnTo>
                <a:lnTo>
                  <a:pt x="64" y="0"/>
                </a:lnTo>
                <a:lnTo>
                  <a:pt x="64" y="0"/>
                </a:lnTo>
                <a:lnTo>
                  <a:pt x="48" y="0"/>
                </a:lnTo>
                <a:lnTo>
                  <a:pt x="35" y="5"/>
                </a:lnTo>
                <a:lnTo>
                  <a:pt x="23" y="10"/>
                </a:lnTo>
                <a:lnTo>
                  <a:pt x="15" y="17"/>
                </a:lnTo>
                <a:lnTo>
                  <a:pt x="8" y="27"/>
                </a:lnTo>
                <a:lnTo>
                  <a:pt x="5" y="37"/>
                </a:lnTo>
                <a:lnTo>
                  <a:pt x="1" y="49"/>
                </a:lnTo>
                <a:lnTo>
                  <a:pt x="1" y="61"/>
                </a:lnTo>
                <a:lnTo>
                  <a:pt x="1" y="61"/>
                </a:lnTo>
                <a:lnTo>
                  <a:pt x="1" y="71"/>
                </a:lnTo>
                <a:lnTo>
                  <a:pt x="3" y="81"/>
                </a:lnTo>
                <a:lnTo>
                  <a:pt x="6" y="88"/>
                </a:lnTo>
                <a:lnTo>
                  <a:pt x="10" y="96"/>
                </a:lnTo>
                <a:lnTo>
                  <a:pt x="15" y="103"/>
                </a:lnTo>
                <a:lnTo>
                  <a:pt x="22" y="108"/>
                </a:lnTo>
                <a:lnTo>
                  <a:pt x="28" y="113"/>
                </a:lnTo>
                <a:lnTo>
                  <a:pt x="37" y="118"/>
                </a:lnTo>
                <a:lnTo>
                  <a:pt x="69" y="130"/>
                </a:lnTo>
                <a:lnTo>
                  <a:pt x="69" y="130"/>
                </a:lnTo>
                <a:lnTo>
                  <a:pt x="74" y="133"/>
                </a:lnTo>
                <a:lnTo>
                  <a:pt x="79" y="138"/>
                </a:lnTo>
                <a:lnTo>
                  <a:pt x="82" y="145"/>
                </a:lnTo>
                <a:lnTo>
                  <a:pt x="84" y="153"/>
                </a:lnTo>
                <a:lnTo>
                  <a:pt x="84" y="153"/>
                </a:lnTo>
                <a:lnTo>
                  <a:pt x="82" y="163"/>
                </a:lnTo>
                <a:lnTo>
                  <a:pt x="77" y="172"/>
                </a:lnTo>
                <a:lnTo>
                  <a:pt x="70" y="175"/>
                </a:lnTo>
                <a:lnTo>
                  <a:pt x="62" y="177"/>
                </a:lnTo>
                <a:lnTo>
                  <a:pt x="62" y="177"/>
                </a:lnTo>
                <a:lnTo>
                  <a:pt x="57" y="177"/>
                </a:lnTo>
                <a:lnTo>
                  <a:pt x="52" y="175"/>
                </a:lnTo>
                <a:lnTo>
                  <a:pt x="48" y="174"/>
                </a:lnTo>
                <a:lnTo>
                  <a:pt x="45" y="170"/>
                </a:lnTo>
                <a:lnTo>
                  <a:pt x="40" y="160"/>
                </a:lnTo>
                <a:lnTo>
                  <a:pt x="38" y="148"/>
                </a:lnTo>
                <a:lnTo>
                  <a:pt x="38" y="142"/>
                </a:lnTo>
                <a:lnTo>
                  <a:pt x="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8" name="Freeform 25"/>
          <p:cNvSpPr>
            <a:spLocks/>
          </p:cNvSpPr>
          <p:nvPr userDrawn="1"/>
        </p:nvSpPr>
        <p:spPr bwMode="auto">
          <a:xfrm>
            <a:off x="8556401" y="857250"/>
            <a:ext cx="146050" cy="420688"/>
          </a:xfrm>
          <a:custGeom>
            <a:avLst/>
            <a:gdLst>
              <a:gd name="T0" fmla="*/ 23 w 92"/>
              <a:gd name="T1" fmla="*/ 59 h 265"/>
              <a:gd name="T2" fmla="*/ 0 w 92"/>
              <a:gd name="T3" fmla="*/ 59 h 265"/>
              <a:gd name="T4" fmla="*/ 0 w 92"/>
              <a:gd name="T5" fmla="*/ 95 h 265"/>
              <a:gd name="T6" fmla="*/ 23 w 92"/>
              <a:gd name="T7" fmla="*/ 95 h 265"/>
              <a:gd name="T8" fmla="*/ 23 w 92"/>
              <a:gd name="T9" fmla="*/ 211 h 265"/>
              <a:gd name="T10" fmla="*/ 23 w 92"/>
              <a:gd name="T11" fmla="*/ 211 h 265"/>
              <a:gd name="T12" fmla="*/ 23 w 92"/>
              <a:gd name="T13" fmla="*/ 224 h 265"/>
              <a:gd name="T14" fmla="*/ 23 w 92"/>
              <a:gd name="T15" fmla="*/ 236 h 265"/>
              <a:gd name="T16" fmla="*/ 26 w 92"/>
              <a:gd name="T17" fmla="*/ 246 h 265"/>
              <a:gd name="T18" fmla="*/ 30 w 92"/>
              <a:gd name="T19" fmla="*/ 253 h 265"/>
              <a:gd name="T20" fmla="*/ 35 w 92"/>
              <a:gd name="T21" fmla="*/ 258 h 265"/>
              <a:gd name="T22" fmla="*/ 42 w 92"/>
              <a:gd name="T23" fmla="*/ 261 h 265"/>
              <a:gd name="T24" fmla="*/ 52 w 92"/>
              <a:gd name="T25" fmla="*/ 263 h 265"/>
              <a:gd name="T26" fmla="*/ 63 w 92"/>
              <a:gd name="T27" fmla="*/ 265 h 265"/>
              <a:gd name="T28" fmla="*/ 63 w 92"/>
              <a:gd name="T29" fmla="*/ 265 h 265"/>
              <a:gd name="T30" fmla="*/ 77 w 92"/>
              <a:gd name="T31" fmla="*/ 263 h 265"/>
              <a:gd name="T32" fmla="*/ 92 w 92"/>
              <a:gd name="T33" fmla="*/ 261 h 265"/>
              <a:gd name="T34" fmla="*/ 92 w 92"/>
              <a:gd name="T35" fmla="*/ 226 h 265"/>
              <a:gd name="T36" fmla="*/ 92 w 92"/>
              <a:gd name="T37" fmla="*/ 226 h 265"/>
              <a:gd name="T38" fmla="*/ 82 w 92"/>
              <a:gd name="T39" fmla="*/ 226 h 265"/>
              <a:gd name="T40" fmla="*/ 82 w 92"/>
              <a:gd name="T41" fmla="*/ 226 h 265"/>
              <a:gd name="T42" fmla="*/ 74 w 92"/>
              <a:gd name="T43" fmla="*/ 224 h 265"/>
              <a:gd name="T44" fmla="*/ 69 w 92"/>
              <a:gd name="T45" fmla="*/ 221 h 265"/>
              <a:gd name="T46" fmla="*/ 67 w 92"/>
              <a:gd name="T47" fmla="*/ 214 h 265"/>
              <a:gd name="T48" fmla="*/ 67 w 92"/>
              <a:gd name="T49" fmla="*/ 204 h 265"/>
              <a:gd name="T50" fmla="*/ 67 w 92"/>
              <a:gd name="T51" fmla="*/ 95 h 265"/>
              <a:gd name="T52" fmla="*/ 92 w 92"/>
              <a:gd name="T53" fmla="*/ 95 h 265"/>
              <a:gd name="T54" fmla="*/ 92 w 92"/>
              <a:gd name="T55" fmla="*/ 59 h 265"/>
              <a:gd name="T56" fmla="*/ 67 w 92"/>
              <a:gd name="T57" fmla="*/ 59 h 265"/>
              <a:gd name="T58" fmla="*/ 67 w 92"/>
              <a:gd name="T59" fmla="*/ 0 h 265"/>
              <a:gd name="T60" fmla="*/ 23 w 92"/>
              <a:gd name="T61" fmla="*/ 0 h 265"/>
              <a:gd name="T62" fmla="*/ 23 w 92"/>
              <a:gd name="T63" fmla="*/ 59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2" h="265">
                <a:moveTo>
                  <a:pt x="23" y="59"/>
                </a:moveTo>
                <a:lnTo>
                  <a:pt x="0" y="59"/>
                </a:lnTo>
                <a:lnTo>
                  <a:pt x="0" y="95"/>
                </a:lnTo>
                <a:lnTo>
                  <a:pt x="23" y="95"/>
                </a:lnTo>
                <a:lnTo>
                  <a:pt x="23" y="211"/>
                </a:lnTo>
                <a:lnTo>
                  <a:pt x="23" y="211"/>
                </a:lnTo>
                <a:lnTo>
                  <a:pt x="23" y="224"/>
                </a:lnTo>
                <a:lnTo>
                  <a:pt x="23" y="236"/>
                </a:lnTo>
                <a:lnTo>
                  <a:pt x="26" y="246"/>
                </a:lnTo>
                <a:lnTo>
                  <a:pt x="30" y="253"/>
                </a:lnTo>
                <a:lnTo>
                  <a:pt x="35" y="258"/>
                </a:lnTo>
                <a:lnTo>
                  <a:pt x="42" y="261"/>
                </a:lnTo>
                <a:lnTo>
                  <a:pt x="52" y="263"/>
                </a:lnTo>
                <a:lnTo>
                  <a:pt x="63" y="265"/>
                </a:lnTo>
                <a:lnTo>
                  <a:pt x="63" y="265"/>
                </a:lnTo>
                <a:lnTo>
                  <a:pt x="77" y="263"/>
                </a:lnTo>
                <a:lnTo>
                  <a:pt x="92" y="261"/>
                </a:lnTo>
                <a:lnTo>
                  <a:pt x="92" y="226"/>
                </a:lnTo>
                <a:lnTo>
                  <a:pt x="92" y="226"/>
                </a:lnTo>
                <a:lnTo>
                  <a:pt x="82" y="226"/>
                </a:lnTo>
                <a:lnTo>
                  <a:pt x="82" y="226"/>
                </a:lnTo>
                <a:lnTo>
                  <a:pt x="74" y="224"/>
                </a:lnTo>
                <a:lnTo>
                  <a:pt x="69" y="221"/>
                </a:lnTo>
                <a:lnTo>
                  <a:pt x="67" y="214"/>
                </a:lnTo>
                <a:lnTo>
                  <a:pt x="67" y="204"/>
                </a:lnTo>
                <a:lnTo>
                  <a:pt x="67" y="95"/>
                </a:lnTo>
                <a:lnTo>
                  <a:pt x="92" y="95"/>
                </a:lnTo>
                <a:lnTo>
                  <a:pt x="92" y="59"/>
                </a:lnTo>
                <a:lnTo>
                  <a:pt x="67" y="59"/>
                </a:lnTo>
                <a:lnTo>
                  <a:pt x="67" y="0"/>
                </a:lnTo>
                <a:lnTo>
                  <a:pt x="23" y="0"/>
                </a:lnTo>
                <a:lnTo>
                  <a:pt x="23" y="5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5" name="Freeform 25"/>
          <p:cNvSpPr>
            <a:spLocks/>
          </p:cNvSpPr>
          <p:nvPr userDrawn="1"/>
        </p:nvSpPr>
        <p:spPr bwMode="auto">
          <a:xfrm>
            <a:off x="6767513" y="938213"/>
            <a:ext cx="209550" cy="341312"/>
          </a:xfrm>
          <a:custGeom>
            <a:avLst/>
            <a:gdLst>
              <a:gd name="T0" fmla="*/ 264 w 264"/>
              <a:gd name="T1" fmla="*/ 207 h 431"/>
              <a:gd name="T2" fmla="*/ 262 w 264"/>
              <a:gd name="T3" fmla="*/ 162 h 431"/>
              <a:gd name="T4" fmla="*/ 258 w 264"/>
              <a:gd name="T5" fmla="*/ 122 h 431"/>
              <a:gd name="T6" fmla="*/ 250 w 264"/>
              <a:gd name="T7" fmla="*/ 87 h 431"/>
              <a:gd name="T8" fmla="*/ 239 w 264"/>
              <a:gd name="T9" fmla="*/ 56 h 431"/>
              <a:gd name="T10" fmla="*/ 222 w 264"/>
              <a:gd name="T11" fmla="*/ 33 h 431"/>
              <a:gd name="T12" fmla="*/ 200 w 264"/>
              <a:gd name="T13" fmla="*/ 14 h 431"/>
              <a:gd name="T14" fmla="*/ 173 w 264"/>
              <a:gd name="T15" fmla="*/ 4 h 431"/>
              <a:gd name="T16" fmla="*/ 137 w 264"/>
              <a:gd name="T17" fmla="*/ 0 h 431"/>
              <a:gd name="T18" fmla="*/ 116 w 264"/>
              <a:gd name="T19" fmla="*/ 0 h 431"/>
              <a:gd name="T20" fmla="*/ 80 w 264"/>
              <a:gd name="T21" fmla="*/ 10 h 431"/>
              <a:gd name="T22" fmla="*/ 52 w 264"/>
              <a:gd name="T23" fmla="*/ 27 h 431"/>
              <a:gd name="T24" fmla="*/ 32 w 264"/>
              <a:gd name="T25" fmla="*/ 50 h 431"/>
              <a:gd name="T26" fmla="*/ 17 w 264"/>
              <a:gd name="T27" fmla="*/ 79 h 431"/>
              <a:gd name="T28" fmla="*/ 8 w 264"/>
              <a:gd name="T29" fmla="*/ 113 h 431"/>
              <a:gd name="T30" fmla="*/ 2 w 264"/>
              <a:gd name="T31" fmla="*/ 170 h 431"/>
              <a:gd name="T32" fmla="*/ 0 w 264"/>
              <a:gd name="T33" fmla="*/ 212 h 431"/>
              <a:gd name="T34" fmla="*/ 3 w 264"/>
              <a:gd name="T35" fmla="*/ 289 h 431"/>
              <a:gd name="T36" fmla="*/ 9 w 264"/>
              <a:gd name="T37" fmla="*/ 326 h 431"/>
              <a:gd name="T38" fmla="*/ 19 w 264"/>
              <a:gd name="T39" fmla="*/ 360 h 431"/>
              <a:gd name="T40" fmla="*/ 35 w 264"/>
              <a:gd name="T41" fmla="*/ 388 h 431"/>
              <a:gd name="T42" fmla="*/ 59 w 264"/>
              <a:gd name="T43" fmla="*/ 411 h 431"/>
              <a:gd name="T44" fmla="*/ 91 w 264"/>
              <a:gd name="T45" fmla="*/ 425 h 431"/>
              <a:gd name="T46" fmla="*/ 133 w 264"/>
              <a:gd name="T47" fmla="*/ 431 h 431"/>
              <a:gd name="T48" fmla="*/ 148 w 264"/>
              <a:gd name="T49" fmla="*/ 429 h 431"/>
              <a:gd name="T50" fmla="*/ 176 w 264"/>
              <a:gd name="T51" fmla="*/ 425 h 431"/>
              <a:gd name="T52" fmla="*/ 199 w 264"/>
              <a:gd name="T53" fmla="*/ 415 h 431"/>
              <a:gd name="T54" fmla="*/ 217 w 264"/>
              <a:gd name="T55" fmla="*/ 402 h 431"/>
              <a:gd name="T56" fmla="*/ 233 w 264"/>
              <a:gd name="T57" fmla="*/ 382 h 431"/>
              <a:gd name="T58" fmla="*/ 244 w 264"/>
              <a:gd name="T59" fmla="*/ 358 h 431"/>
              <a:gd name="T60" fmla="*/ 253 w 264"/>
              <a:gd name="T61" fmla="*/ 331 h 431"/>
              <a:gd name="T62" fmla="*/ 258 w 264"/>
              <a:gd name="T63" fmla="*/ 283 h 431"/>
              <a:gd name="T64" fmla="*/ 179 w 264"/>
              <a:gd name="T65" fmla="*/ 283 h 431"/>
              <a:gd name="T66" fmla="*/ 173 w 264"/>
              <a:gd name="T67" fmla="*/ 315 h 431"/>
              <a:gd name="T68" fmla="*/ 165 w 264"/>
              <a:gd name="T69" fmla="*/ 340 h 431"/>
              <a:gd name="T70" fmla="*/ 151 w 264"/>
              <a:gd name="T71" fmla="*/ 354 h 431"/>
              <a:gd name="T72" fmla="*/ 133 w 264"/>
              <a:gd name="T73" fmla="*/ 358 h 431"/>
              <a:gd name="T74" fmla="*/ 126 w 264"/>
              <a:gd name="T75" fmla="*/ 358 h 431"/>
              <a:gd name="T76" fmla="*/ 116 w 264"/>
              <a:gd name="T77" fmla="*/ 354 h 431"/>
              <a:gd name="T78" fmla="*/ 103 w 264"/>
              <a:gd name="T79" fmla="*/ 341 h 431"/>
              <a:gd name="T80" fmla="*/ 94 w 264"/>
              <a:gd name="T81" fmla="*/ 315 h 431"/>
              <a:gd name="T82" fmla="*/ 89 w 264"/>
              <a:gd name="T83" fmla="*/ 281 h 431"/>
              <a:gd name="T84" fmla="*/ 88 w 264"/>
              <a:gd name="T85" fmla="*/ 23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" h="431">
                <a:moveTo>
                  <a:pt x="264" y="232"/>
                </a:moveTo>
                <a:lnTo>
                  <a:pt x="264" y="207"/>
                </a:lnTo>
                <a:lnTo>
                  <a:pt x="264" y="207"/>
                </a:lnTo>
                <a:lnTo>
                  <a:pt x="262" y="162"/>
                </a:lnTo>
                <a:lnTo>
                  <a:pt x="261" y="142"/>
                </a:lnTo>
                <a:lnTo>
                  <a:pt x="258" y="122"/>
                </a:lnTo>
                <a:lnTo>
                  <a:pt x="254" y="104"/>
                </a:lnTo>
                <a:lnTo>
                  <a:pt x="250" y="87"/>
                </a:lnTo>
                <a:lnTo>
                  <a:pt x="245" y="71"/>
                </a:lnTo>
                <a:lnTo>
                  <a:pt x="239" y="56"/>
                </a:lnTo>
                <a:lnTo>
                  <a:pt x="231" y="44"/>
                </a:lnTo>
                <a:lnTo>
                  <a:pt x="222" y="33"/>
                </a:lnTo>
                <a:lnTo>
                  <a:pt x="211" y="22"/>
                </a:lnTo>
                <a:lnTo>
                  <a:pt x="200" y="14"/>
                </a:lnTo>
                <a:lnTo>
                  <a:pt x="187" y="8"/>
                </a:lnTo>
                <a:lnTo>
                  <a:pt x="173" y="4"/>
                </a:lnTo>
                <a:lnTo>
                  <a:pt x="156" y="0"/>
                </a:lnTo>
                <a:lnTo>
                  <a:pt x="137" y="0"/>
                </a:lnTo>
                <a:lnTo>
                  <a:pt x="137" y="0"/>
                </a:lnTo>
                <a:lnTo>
                  <a:pt x="116" y="0"/>
                </a:lnTo>
                <a:lnTo>
                  <a:pt x="97" y="5"/>
                </a:lnTo>
                <a:lnTo>
                  <a:pt x="80" y="10"/>
                </a:lnTo>
                <a:lnTo>
                  <a:pt x="65" y="17"/>
                </a:lnTo>
                <a:lnTo>
                  <a:pt x="52" y="27"/>
                </a:lnTo>
                <a:lnTo>
                  <a:pt x="42" y="37"/>
                </a:lnTo>
                <a:lnTo>
                  <a:pt x="32" y="50"/>
                </a:lnTo>
                <a:lnTo>
                  <a:pt x="25" y="65"/>
                </a:lnTo>
                <a:lnTo>
                  <a:pt x="17" y="79"/>
                </a:lnTo>
                <a:lnTo>
                  <a:pt x="12" y="96"/>
                </a:lnTo>
                <a:lnTo>
                  <a:pt x="8" y="113"/>
                </a:lnTo>
                <a:lnTo>
                  <a:pt x="5" y="132"/>
                </a:lnTo>
                <a:lnTo>
                  <a:pt x="2" y="170"/>
                </a:lnTo>
                <a:lnTo>
                  <a:pt x="0" y="212"/>
                </a:lnTo>
                <a:lnTo>
                  <a:pt x="0" y="212"/>
                </a:lnTo>
                <a:lnTo>
                  <a:pt x="0" y="250"/>
                </a:lnTo>
                <a:lnTo>
                  <a:pt x="3" y="289"/>
                </a:lnTo>
                <a:lnTo>
                  <a:pt x="5" y="307"/>
                </a:lnTo>
                <a:lnTo>
                  <a:pt x="9" y="326"/>
                </a:lnTo>
                <a:lnTo>
                  <a:pt x="12" y="343"/>
                </a:lnTo>
                <a:lnTo>
                  <a:pt x="19" y="360"/>
                </a:lnTo>
                <a:lnTo>
                  <a:pt x="26" y="374"/>
                </a:lnTo>
                <a:lnTo>
                  <a:pt x="35" y="388"/>
                </a:lnTo>
                <a:lnTo>
                  <a:pt x="46" y="400"/>
                </a:lnTo>
                <a:lnTo>
                  <a:pt x="59" y="411"/>
                </a:lnTo>
                <a:lnTo>
                  <a:pt x="74" y="419"/>
                </a:lnTo>
                <a:lnTo>
                  <a:pt x="91" y="425"/>
                </a:lnTo>
                <a:lnTo>
                  <a:pt x="111" y="429"/>
                </a:lnTo>
                <a:lnTo>
                  <a:pt x="133" y="431"/>
                </a:lnTo>
                <a:lnTo>
                  <a:pt x="133" y="431"/>
                </a:lnTo>
                <a:lnTo>
                  <a:pt x="148" y="429"/>
                </a:lnTo>
                <a:lnTo>
                  <a:pt x="162" y="428"/>
                </a:lnTo>
                <a:lnTo>
                  <a:pt x="176" y="425"/>
                </a:lnTo>
                <a:lnTo>
                  <a:pt x="187" y="420"/>
                </a:lnTo>
                <a:lnTo>
                  <a:pt x="199" y="415"/>
                </a:lnTo>
                <a:lnTo>
                  <a:pt x="208" y="409"/>
                </a:lnTo>
                <a:lnTo>
                  <a:pt x="217" y="402"/>
                </a:lnTo>
                <a:lnTo>
                  <a:pt x="225" y="392"/>
                </a:lnTo>
                <a:lnTo>
                  <a:pt x="233" y="382"/>
                </a:lnTo>
                <a:lnTo>
                  <a:pt x="239" y="371"/>
                </a:lnTo>
                <a:lnTo>
                  <a:pt x="244" y="358"/>
                </a:lnTo>
                <a:lnTo>
                  <a:pt x="248" y="346"/>
                </a:lnTo>
                <a:lnTo>
                  <a:pt x="253" y="331"/>
                </a:lnTo>
                <a:lnTo>
                  <a:pt x="254" y="315"/>
                </a:lnTo>
                <a:lnTo>
                  <a:pt x="258" y="283"/>
                </a:lnTo>
                <a:lnTo>
                  <a:pt x="179" y="283"/>
                </a:lnTo>
                <a:lnTo>
                  <a:pt x="179" y="283"/>
                </a:lnTo>
                <a:lnTo>
                  <a:pt x="176" y="300"/>
                </a:lnTo>
                <a:lnTo>
                  <a:pt x="173" y="315"/>
                </a:lnTo>
                <a:lnTo>
                  <a:pt x="170" y="329"/>
                </a:lnTo>
                <a:lnTo>
                  <a:pt x="165" y="340"/>
                </a:lnTo>
                <a:lnTo>
                  <a:pt x="159" y="348"/>
                </a:lnTo>
                <a:lnTo>
                  <a:pt x="151" y="354"/>
                </a:lnTo>
                <a:lnTo>
                  <a:pt x="142" y="358"/>
                </a:lnTo>
                <a:lnTo>
                  <a:pt x="133" y="358"/>
                </a:lnTo>
                <a:lnTo>
                  <a:pt x="133" y="358"/>
                </a:lnTo>
                <a:lnTo>
                  <a:pt x="126" y="358"/>
                </a:lnTo>
                <a:lnTo>
                  <a:pt x="120" y="357"/>
                </a:lnTo>
                <a:lnTo>
                  <a:pt x="116" y="354"/>
                </a:lnTo>
                <a:lnTo>
                  <a:pt x="111" y="351"/>
                </a:lnTo>
                <a:lnTo>
                  <a:pt x="103" y="341"/>
                </a:lnTo>
                <a:lnTo>
                  <a:pt x="99" y="329"/>
                </a:lnTo>
                <a:lnTo>
                  <a:pt x="94" y="315"/>
                </a:lnTo>
                <a:lnTo>
                  <a:pt x="91" y="300"/>
                </a:lnTo>
                <a:lnTo>
                  <a:pt x="89" y="281"/>
                </a:lnTo>
                <a:lnTo>
                  <a:pt x="88" y="264"/>
                </a:lnTo>
                <a:lnTo>
                  <a:pt x="88" y="232"/>
                </a:lnTo>
                <a:lnTo>
                  <a:pt x="264" y="2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7" name="Freeform 26"/>
          <p:cNvSpPr>
            <a:spLocks/>
          </p:cNvSpPr>
          <p:nvPr userDrawn="1"/>
        </p:nvSpPr>
        <p:spPr bwMode="auto">
          <a:xfrm>
            <a:off x="6837363" y="993775"/>
            <a:ext cx="71437" cy="77787"/>
          </a:xfrm>
          <a:custGeom>
            <a:avLst/>
            <a:gdLst>
              <a:gd name="T0" fmla="*/ 0 w 91"/>
              <a:gd name="T1" fmla="*/ 98 h 98"/>
              <a:gd name="T2" fmla="*/ 0 w 91"/>
              <a:gd name="T3" fmla="*/ 82 h 98"/>
              <a:gd name="T4" fmla="*/ 0 w 91"/>
              <a:gd name="T5" fmla="*/ 82 h 98"/>
              <a:gd name="T6" fmla="*/ 1 w 91"/>
              <a:gd name="T7" fmla="*/ 67 h 98"/>
              <a:gd name="T8" fmla="*/ 3 w 91"/>
              <a:gd name="T9" fmla="*/ 53 h 98"/>
              <a:gd name="T10" fmla="*/ 6 w 91"/>
              <a:gd name="T11" fmla="*/ 39 h 98"/>
              <a:gd name="T12" fmla="*/ 11 w 91"/>
              <a:gd name="T13" fmla="*/ 27 h 98"/>
              <a:gd name="T14" fmla="*/ 15 w 91"/>
              <a:gd name="T15" fmla="*/ 16 h 98"/>
              <a:gd name="T16" fmla="*/ 25 w 91"/>
              <a:gd name="T17" fmla="*/ 8 h 98"/>
              <a:gd name="T18" fmla="*/ 29 w 91"/>
              <a:gd name="T19" fmla="*/ 5 h 98"/>
              <a:gd name="T20" fmla="*/ 34 w 91"/>
              <a:gd name="T21" fmla="*/ 2 h 98"/>
              <a:gd name="T22" fmla="*/ 40 w 91"/>
              <a:gd name="T23" fmla="*/ 0 h 98"/>
              <a:gd name="T24" fmla="*/ 46 w 91"/>
              <a:gd name="T25" fmla="*/ 0 h 98"/>
              <a:gd name="T26" fmla="*/ 46 w 91"/>
              <a:gd name="T27" fmla="*/ 0 h 98"/>
              <a:gd name="T28" fmla="*/ 58 w 91"/>
              <a:gd name="T29" fmla="*/ 2 h 98"/>
              <a:gd name="T30" fmla="*/ 63 w 91"/>
              <a:gd name="T31" fmla="*/ 3 h 98"/>
              <a:gd name="T32" fmla="*/ 68 w 91"/>
              <a:gd name="T33" fmla="*/ 7 h 98"/>
              <a:gd name="T34" fmla="*/ 75 w 91"/>
              <a:gd name="T35" fmla="*/ 14 h 98"/>
              <a:gd name="T36" fmla="*/ 82 w 91"/>
              <a:gd name="T37" fmla="*/ 25 h 98"/>
              <a:gd name="T38" fmla="*/ 85 w 91"/>
              <a:gd name="T39" fmla="*/ 39 h 98"/>
              <a:gd name="T40" fmla="*/ 88 w 91"/>
              <a:gd name="T41" fmla="*/ 56 h 98"/>
              <a:gd name="T42" fmla="*/ 89 w 91"/>
              <a:gd name="T43" fmla="*/ 76 h 98"/>
              <a:gd name="T44" fmla="*/ 91 w 91"/>
              <a:gd name="T45" fmla="*/ 98 h 98"/>
              <a:gd name="T46" fmla="*/ 0 w 91"/>
              <a:gd name="T4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8">
                <a:moveTo>
                  <a:pt x="0" y="98"/>
                </a:moveTo>
                <a:lnTo>
                  <a:pt x="0" y="82"/>
                </a:lnTo>
                <a:lnTo>
                  <a:pt x="0" y="82"/>
                </a:lnTo>
                <a:lnTo>
                  <a:pt x="1" y="67"/>
                </a:lnTo>
                <a:lnTo>
                  <a:pt x="3" y="53"/>
                </a:lnTo>
                <a:lnTo>
                  <a:pt x="6" y="39"/>
                </a:lnTo>
                <a:lnTo>
                  <a:pt x="11" y="27"/>
                </a:lnTo>
                <a:lnTo>
                  <a:pt x="15" y="16"/>
                </a:lnTo>
                <a:lnTo>
                  <a:pt x="25" y="8"/>
                </a:lnTo>
                <a:lnTo>
                  <a:pt x="29" y="5"/>
                </a:lnTo>
                <a:lnTo>
                  <a:pt x="34" y="2"/>
                </a:lnTo>
                <a:lnTo>
                  <a:pt x="40" y="0"/>
                </a:lnTo>
                <a:lnTo>
                  <a:pt x="46" y="0"/>
                </a:lnTo>
                <a:lnTo>
                  <a:pt x="46" y="0"/>
                </a:lnTo>
                <a:lnTo>
                  <a:pt x="58" y="2"/>
                </a:lnTo>
                <a:lnTo>
                  <a:pt x="63" y="3"/>
                </a:lnTo>
                <a:lnTo>
                  <a:pt x="68" y="7"/>
                </a:lnTo>
                <a:lnTo>
                  <a:pt x="75" y="14"/>
                </a:lnTo>
                <a:lnTo>
                  <a:pt x="82" y="25"/>
                </a:lnTo>
                <a:lnTo>
                  <a:pt x="85" y="39"/>
                </a:lnTo>
                <a:lnTo>
                  <a:pt x="88" y="56"/>
                </a:lnTo>
                <a:lnTo>
                  <a:pt x="89" y="76"/>
                </a:lnTo>
                <a:lnTo>
                  <a:pt x="91" y="98"/>
                </a:lnTo>
                <a:lnTo>
                  <a:pt x="0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0" name="Freeform 28"/>
          <p:cNvSpPr>
            <a:spLocks/>
          </p:cNvSpPr>
          <p:nvPr userDrawn="1"/>
        </p:nvSpPr>
        <p:spPr bwMode="auto">
          <a:xfrm>
            <a:off x="7072313" y="1001713"/>
            <a:ext cx="73025" cy="214312"/>
          </a:xfrm>
          <a:custGeom>
            <a:avLst/>
            <a:gdLst>
              <a:gd name="T0" fmla="*/ 0 w 92"/>
              <a:gd name="T1" fmla="*/ 134 h 270"/>
              <a:gd name="T2" fmla="*/ 0 w 92"/>
              <a:gd name="T3" fmla="*/ 134 h 270"/>
              <a:gd name="T4" fmla="*/ 2 w 92"/>
              <a:gd name="T5" fmla="*/ 103 h 270"/>
              <a:gd name="T6" fmla="*/ 2 w 92"/>
              <a:gd name="T7" fmla="*/ 75 h 270"/>
              <a:gd name="T8" fmla="*/ 5 w 92"/>
              <a:gd name="T9" fmla="*/ 52 h 270"/>
              <a:gd name="T10" fmla="*/ 9 w 92"/>
              <a:gd name="T11" fmla="*/ 34 h 270"/>
              <a:gd name="T12" fmla="*/ 15 w 92"/>
              <a:gd name="T13" fmla="*/ 18 h 270"/>
              <a:gd name="T14" fmla="*/ 18 w 92"/>
              <a:gd name="T15" fmla="*/ 14 h 270"/>
              <a:gd name="T16" fmla="*/ 23 w 92"/>
              <a:gd name="T17" fmla="*/ 7 h 270"/>
              <a:gd name="T18" fmla="*/ 28 w 92"/>
              <a:gd name="T19" fmla="*/ 4 h 270"/>
              <a:gd name="T20" fmla="*/ 34 w 92"/>
              <a:gd name="T21" fmla="*/ 1 h 270"/>
              <a:gd name="T22" fmla="*/ 40 w 92"/>
              <a:gd name="T23" fmla="*/ 0 h 270"/>
              <a:gd name="T24" fmla="*/ 48 w 92"/>
              <a:gd name="T25" fmla="*/ 0 h 270"/>
              <a:gd name="T26" fmla="*/ 48 w 92"/>
              <a:gd name="T27" fmla="*/ 0 h 270"/>
              <a:gd name="T28" fmla="*/ 54 w 92"/>
              <a:gd name="T29" fmla="*/ 0 h 270"/>
              <a:gd name="T30" fmla="*/ 60 w 92"/>
              <a:gd name="T31" fmla="*/ 1 h 270"/>
              <a:gd name="T32" fmla="*/ 66 w 92"/>
              <a:gd name="T33" fmla="*/ 4 h 270"/>
              <a:gd name="T34" fmla="*/ 71 w 92"/>
              <a:gd name="T35" fmla="*/ 7 h 270"/>
              <a:gd name="T36" fmla="*/ 74 w 92"/>
              <a:gd name="T37" fmla="*/ 14 h 270"/>
              <a:gd name="T38" fmla="*/ 79 w 92"/>
              <a:gd name="T39" fmla="*/ 18 h 270"/>
              <a:gd name="T40" fmla="*/ 85 w 92"/>
              <a:gd name="T41" fmla="*/ 34 h 270"/>
              <a:gd name="T42" fmla="*/ 88 w 92"/>
              <a:gd name="T43" fmla="*/ 52 h 270"/>
              <a:gd name="T44" fmla="*/ 91 w 92"/>
              <a:gd name="T45" fmla="*/ 75 h 270"/>
              <a:gd name="T46" fmla="*/ 92 w 92"/>
              <a:gd name="T47" fmla="*/ 103 h 270"/>
              <a:gd name="T48" fmla="*/ 92 w 92"/>
              <a:gd name="T49" fmla="*/ 134 h 270"/>
              <a:gd name="T50" fmla="*/ 92 w 92"/>
              <a:gd name="T51" fmla="*/ 134 h 270"/>
              <a:gd name="T52" fmla="*/ 92 w 92"/>
              <a:gd name="T53" fmla="*/ 166 h 270"/>
              <a:gd name="T54" fmla="*/ 91 w 92"/>
              <a:gd name="T55" fmla="*/ 193 h 270"/>
              <a:gd name="T56" fmla="*/ 88 w 92"/>
              <a:gd name="T57" fmla="*/ 216 h 270"/>
              <a:gd name="T58" fmla="*/ 85 w 92"/>
              <a:gd name="T59" fmla="*/ 236 h 270"/>
              <a:gd name="T60" fmla="*/ 79 w 92"/>
              <a:gd name="T61" fmla="*/ 250 h 270"/>
              <a:gd name="T62" fmla="*/ 74 w 92"/>
              <a:gd name="T63" fmla="*/ 256 h 270"/>
              <a:gd name="T64" fmla="*/ 71 w 92"/>
              <a:gd name="T65" fmla="*/ 260 h 270"/>
              <a:gd name="T66" fmla="*/ 66 w 92"/>
              <a:gd name="T67" fmla="*/ 263 h 270"/>
              <a:gd name="T68" fmla="*/ 60 w 92"/>
              <a:gd name="T69" fmla="*/ 267 h 270"/>
              <a:gd name="T70" fmla="*/ 54 w 92"/>
              <a:gd name="T71" fmla="*/ 268 h 270"/>
              <a:gd name="T72" fmla="*/ 48 w 92"/>
              <a:gd name="T73" fmla="*/ 270 h 270"/>
              <a:gd name="T74" fmla="*/ 48 w 92"/>
              <a:gd name="T75" fmla="*/ 270 h 270"/>
              <a:gd name="T76" fmla="*/ 40 w 92"/>
              <a:gd name="T77" fmla="*/ 268 h 270"/>
              <a:gd name="T78" fmla="*/ 34 w 92"/>
              <a:gd name="T79" fmla="*/ 267 h 270"/>
              <a:gd name="T80" fmla="*/ 28 w 92"/>
              <a:gd name="T81" fmla="*/ 263 h 270"/>
              <a:gd name="T82" fmla="*/ 23 w 92"/>
              <a:gd name="T83" fmla="*/ 260 h 270"/>
              <a:gd name="T84" fmla="*/ 18 w 92"/>
              <a:gd name="T85" fmla="*/ 256 h 270"/>
              <a:gd name="T86" fmla="*/ 15 w 92"/>
              <a:gd name="T87" fmla="*/ 250 h 270"/>
              <a:gd name="T88" fmla="*/ 9 w 92"/>
              <a:gd name="T89" fmla="*/ 236 h 270"/>
              <a:gd name="T90" fmla="*/ 5 w 92"/>
              <a:gd name="T91" fmla="*/ 216 h 270"/>
              <a:gd name="T92" fmla="*/ 2 w 92"/>
              <a:gd name="T93" fmla="*/ 193 h 270"/>
              <a:gd name="T94" fmla="*/ 2 w 92"/>
              <a:gd name="T95" fmla="*/ 166 h 270"/>
              <a:gd name="T96" fmla="*/ 0 w 92"/>
              <a:gd name="T97" fmla="*/ 13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270">
                <a:moveTo>
                  <a:pt x="0" y="134"/>
                </a:moveTo>
                <a:lnTo>
                  <a:pt x="0" y="134"/>
                </a:lnTo>
                <a:lnTo>
                  <a:pt x="2" y="103"/>
                </a:lnTo>
                <a:lnTo>
                  <a:pt x="2" y="75"/>
                </a:lnTo>
                <a:lnTo>
                  <a:pt x="5" y="52"/>
                </a:lnTo>
                <a:lnTo>
                  <a:pt x="9" y="34"/>
                </a:lnTo>
                <a:lnTo>
                  <a:pt x="15" y="18"/>
                </a:lnTo>
                <a:lnTo>
                  <a:pt x="18" y="14"/>
                </a:lnTo>
                <a:lnTo>
                  <a:pt x="23" y="7"/>
                </a:lnTo>
                <a:lnTo>
                  <a:pt x="28" y="4"/>
                </a:lnTo>
                <a:lnTo>
                  <a:pt x="34" y="1"/>
                </a:lnTo>
                <a:lnTo>
                  <a:pt x="40" y="0"/>
                </a:lnTo>
                <a:lnTo>
                  <a:pt x="48" y="0"/>
                </a:lnTo>
                <a:lnTo>
                  <a:pt x="48" y="0"/>
                </a:lnTo>
                <a:lnTo>
                  <a:pt x="54" y="0"/>
                </a:lnTo>
                <a:lnTo>
                  <a:pt x="60" y="1"/>
                </a:lnTo>
                <a:lnTo>
                  <a:pt x="66" y="4"/>
                </a:lnTo>
                <a:lnTo>
                  <a:pt x="71" y="7"/>
                </a:lnTo>
                <a:lnTo>
                  <a:pt x="74" y="14"/>
                </a:lnTo>
                <a:lnTo>
                  <a:pt x="79" y="18"/>
                </a:lnTo>
                <a:lnTo>
                  <a:pt x="85" y="34"/>
                </a:lnTo>
                <a:lnTo>
                  <a:pt x="88" y="52"/>
                </a:lnTo>
                <a:lnTo>
                  <a:pt x="91" y="75"/>
                </a:lnTo>
                <a:lnTo>
                  <a:pt x="92" y="103"/>
                </a:lnTo>
                <a:lnTo>
                  <a:pt x="92" y="134"/>
                </a:lnTo>
                <a:lnTo>
                  <a:pt x="92" y="134"/>
                </a:lnTo>
                <a:lnTo>
                  <a:pt x="92" y="166"/>
                </a:lnTo>
                <a:lnTo>
                  <a:pt x="91" y="193"/>
                </a:lnTo>
                <a:lnTo>
                  <a:pt x="88" y="216"/>
                </a:lnTo>
                <a:lnTo>
                  <a:pt x="85" y="236"/>
                </a:lnTo>
                <a:lnTo>
                  <a:pt x="79" y="250"/>
                </a:lnTo>
                <a:lnTo>
                  <a:pt x="74" y="256"/>
                </a:lnTo>
                <a:lnTo>
                  <a:pt x="71" y="260"/>
                </a:lnTo>
                <a:lnTo>
                  <a:pt x="66" y="263"/>
                </a:lnTo>
                <a:lnTo>
                  <a:pt x="60" y="267"/>
                </a:lnTo>
                <a:lnTo>
                  <a:pt x="54" y="268"/>
                </a:lnTo>
                <a:lnTo>
                  <a:pt x="48" y="270"/>
                </a:lnTo>
                <a:lnTo>
                  <a:pt x="48" y="270"/>
                </a:lnTo>
                <a:lnTo>
                  <a:pt x="40" y="268"/>
                </a:lnTo>
                <a:lnTo>
                  <a:pt x="34" y="267"/>
                </a:lnTo>
                <a:lnTo>
                  <a:pt x="28" y="263"/>
                </a:lnTo>
                <a:lnTo>
                  <a:pt x="23" y="260"/>
                </a:lnTo>
                <a:lnTo>
                  <a:pt x="18" y="256"/>
                </a:lnTo>
                <a:lnTo>
                  <a:pt x="15" y="250"/>
                </a:lnTo>
                <a:lnTo>
                  <a:pt x="9" y="236"/>
                </a:lnTo>
                <a:lnTo>
                  <a:pt x="5" y="216"/>
                </a:lnTo>
                <a:lnTo>
                  <a:pt x="2" y="193"/>
                </a:lnTo>
                <a:lnTo>
                  <a:pt x="2" y="166"/>
                </a:lnTo>
                <a:lnTo>
                  <a:pt x="0" y="1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1" name="Freeform 29"/>
          <p:cNvSpPr>
            <a:spLocks/>
          </p:cNvSpPr>
          <p:nvPr userDrawn="1"/>
        </p:nvSpPr>
        <p:spPr bwMode="auto">
          <a:xfrm>
            <a:off x="7002463" y="839788"/>
            <a:ext cx="214312" cy="439737"/>
          </a:xfrm>
          <a:custGeom>
            <a:avLst/>
            <a:gdLst>
              <a:gd name="T0" fmla="*/ 0 w 270"/>
              <a:gd name="T1" fmla="*/ 543 h 554"/>
              <a:gd name="T2" fmla="*/ 85 w 270"/>
              <a:gd name="T3" fmla="*/ 543 h 554"/>
              <a:gd name="T4" fmla="*/ 85 w 270"/>
              <a:gd name="T5" fmla="*/ 500 h 554"/>
              <a:gd name="T6" fmla="*/ 86 w 270"/>
              <a:gd name="T7" fmla="*/ 500 h 554"/>
              <a:gd name="T8" fmla="*/ 86 w 270"/>
              <a:gd name="T9" fmla="*/ 500 h 554"/>
              <a:gd name="T10" fmla="*/ 93 w 270"/>
              <a:gd name="T11" fmla="*/ 512 h 554"/>
              <a:gd name="T12" fmla="*/ 102 w 270"/>
              <a:gd name="T13" fmla="*/ 525 h 554"/>
              <a:gd name="T14" fmla="*/ 110 w 270"/>
              <a:gd name="T15" fmla="*/ 534 h 554"/>
              <a:gd name="T16" fmla="*/ 119 w 270"/>
              <a:gd name="T17" fmla="*/ 542 h 554"/>
              <a:gd name="T18" fmla="*/ 130 w 270"/>
              <a:gd name="T19" fmla="*/ 546 h 554"/>
              <a:gd name="T20" fmla="*/ 140 w 270"/>
              <a:gd name="T21" fmla="*/ 551 h 554"/>
              <a:gd name="T22" fmla="*/ 151 w 270"/>
              <a:gd name="T23" fmla="*/ 552 h 554"/>
              <a:gd name="T24" fmla="*/ 164 w 270"/>
              <a:gd name="T25" fmla="*/ 554 h 554"/>
              <a:gd name="T26" fmla="*/ 164 w 270"/>
              <a:gd name="T27" fmla="*/ 554 h 554"/>
              <a:gd name="T28" fmla="*/ 177 w 270"/>
              <a:gd name="T29" fmla="*/ 552 h 554"/>
              <a:gd name="T30" fmla="*/ 190 w 270"/>
              <a:gd name="T31" fmla="*/ 551 h 554"/>
              <a:gd name="T32" fmla="*/ 201 w 270"/>
              <a:gd name="T33" fmla="*/ 546 h 554"/>
              <a:gd name="T34" fmla="*/ 211 w 270"/>
              <a:gd name="T35" fmla="*/ 542 h 554"/>
              <a:gd name="T36" fmla="*/ 221 w 270"/>
              <a:gd name="T37" fmla="*/ 534 h 554"/>
              <a:gd name="T38" fmla="*/ 228 w 270"/>
              <a:gd name="T39" fmla="*/ 526 h 554"/>
              <a:gd name="T40" fmla="*/ 236 w 270"/>
              <a:gd name="T41" fmla="*/ 515 h 554"/>
              <a:gd name="T42" fmla="*/ 244 w 270"/>
              <a:gd name="T43" fmla="*/ 503 h 554"/>
              <a:gd name="T44" fmla="*/ 250 w 270"/>
              <a:gd name="T45" fmla="*/ 489 h 554"/>
              <a:gd name="T46" fmla="*/ 255 w 270"/>
              <a:gd name="T47" fmla="*/ 474 h 554"/>
              <a:gd name="T48" fmla="*/ 259 w 270"/>
              <a:gd name="T49" fmla="*/ 455 h 554"/>
              <a:gd name="T50" fmla="*/ 262 w 270"/>
              <a:gd name="T51" fmla="*/ 437 h 554"/>
              <a:gd name="T52" fmla="*/ 265 w 270"/>
              <a:gd name="T53" fmla="*/ 415 h 554"/>
              <a:gd name="T54" fmla="*/ 268 w 270"/>
              <a:gd name="T55" fmla="*/ 392 h 554"/>
              <a:gd name="T56" fmla="*/ 270 w 270"/>
              <a:gd name="T57" fmla="*/ 338 h 554"/>
              <a:gd name="T58" fmla="*/ 270 w 270"/>
              <a:gd name="T59" fmla="*/ 338 h 554"/>
              <a:gd name="T60" fmla="*/ 268 w 270"/>
              <a:gd name="T61" fmla="*/ 285 h 554"/>
              <a:gd name="T62" fmla="*/ 265 w 270"/>
              <a:gd name="T63" fmla="*/ 262 h 554"/>
              <a:gd name="T64" fmla="*/ 262 w 270"/>
              <a:gd name="T65" fmla="*/ 241 h 554"/>
              <a:gd name="T66" fmla="*/ 259 w 270"/>
              <a:gd name="T67" fmla="*/ 221 h 554"/>
              <a:gd name="T68" fmla="*/ 255 w 270"/>
              <a:gd name="T69" fmla="*/ 204 h 554"/>
              <a:gd name="T70" fmla="*/ 250 w 270"/>
              <a:gd name="T71" fmla="*/ 187 h 554"/>
              <a:gd name="T72" fmla="*/ 244 w 270"/>
              <a:gd name="T73" fmla="*/ 173 h 554"/>
              <a:gd name="T74" fmla="*/ 236 w 270"/>
              <a:gd name="T75" fmla="*/ 162 h 554"/>
              <a:gd name="T76" fmla="*/ 228 w 270"/>
              <a:gd name="T77" fmla="*/ 151 h 554"/>
              <a:gd name="T78" fmla="*/ 221 w 270"/>
              <a:gd name="T79" fmla="*/ 142 h 554"/>
              <a:gd name="T80" fmla="*/ 211 w 270"/>
              <a:gd name="T81" fmla="*/ 136 h 554"/>
              <a:gd name="T82" fmla="*/ 201 w 270"/>
              <a:gd name="T83" fmla="*/ 130 h 554"/>
              <a:gd name="T84" fmla="*/ 190 w 270"/>
              <a:gd name="T85" fmla="*/ 127 h 554"/>
              <a:gd name="T86" fmla="*/ 177 w 270"/>
              <a:gd name="T87" fmla="*/ 123 h 554"/>
              <a:gd name="T88" fmla="*/ 164 w 270"/>
              <a:gd name="T89" fmla="*/ 123 h 554"/>
              <a:gd name="T90" fmla="*/ 164 w 270"/>
              <a:gd name="T91" fmla="*/ 123 h 554"/>
              <a:gd name="T92" fmla="*/ 151 w 270"/>
              <a:gd name="T93" fmla="*/ 123 h 554"/>
              <a:gd name="T94" fmla="*/ 140 w 270"/>
              <a:gd name="T95" fmla="*/ 127 h 554"/>
              <a:gd name="T96" fmla="*/ 131 w 270"/>
              <a:gd name="T97" fmla="*/ 130 h 554"/>
              <a:gd name="T98" fmla="*/ 122 w 270"/>
              <a:gd name="T99" fmla="*/ 134 h 554"/>
              <a:gd name="T100" fmla="*/ 113 w 270"/>
              <a:gd name="T101" fmla="*/ 142 h 554"/>
              <a:gd name="T102" fmla="*/ 105 w 270"/>
              <a:gd name="T103" fmla="*/ 150 h 554"/>
              <a:gd name="T104" fmla="*/ 97 w 270"/>
              <a:gd name="T105" fmla="*/ 160 h 554"/>
              <a:gd name="T106" fmla="*/ 90 w 270"/>
              <a:gd name="T107" fmla="*/ 171 h 554"/>
              <a:gd name="T108" fmla="*/ 88 w 270"/>
              <a:gd name="T109" fmla="*/ 171 h 554"/>
              <a:gd name="T110" fmla="*/ 88 w 270"/>
              <a:gd name="T111" fmla="*/ 0 h 554"/>
              <a:gd name="T112" fmla="*/ 0 w 270"/>
              <a:gd name="T113" fmla="*/ 0 h 554"/>
              <a:gd name="T114" fmla="*/ 0 w 270"/>
              <a:gd name="T115" fmla="*/ 543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0" h="554">
                <a:moveTo>
                  <a:pt x="0" y="543"/>
                </a:moveTo>
                <a:lnTo>
                  <a:pt x="85" y="543"/>
                </a:lnTo>
                <a:lnTo>
                  <a:pt x="85" y="500"/>
                </a:lnTo>
                <a:lnTo>
                  <a:pt x="86" y="500"/>
                </a:lnTo>
                <a:lnTo>
                  <a:pt x="86" y="500"/>
                </a:lnTo>
                <a:lnTo>
                  <a:pt x="93" y="512"/>
                </a:lnTo>
                <a:lnTo>
                  <a:pt x="102" y="525"/>
                </a:lnTo>
                <a:lnTo>
                  <a:pt x="110" y="534"/>
                </a:lnTo>
                <a:lnTo>
                  <a:pt x="119" y="542"/>
                </a:lnTo>
                <a:lnTo>
                  <a:pt x="130" y="546"/>
                </a:lnTo>
                <a:lnTo>
                  <a:pt x="140" y="551"/>
                </a:lnTo>
                <a:lnTo>
                  <a:pt x="151" y="552"/>
                </a:lnTo>
                <a:lnTo>
                  <a:pt x="164" y="554"/>
                </a:lnTo>
                <a:lnTo>
                  <a:pt x="164" y="554"/>
                </a:lnTo>
                <a:lnTo>
                  <a:pt x="177" y="552"/>
                </a:lnTo>
                <a:lnTo>
                  <a:pt x="190" y="551"/>
                </a:lnTo>
                <a:lnTo>
                  <a:pt x="201" y="546"/>
                </a:lnTo>
                <a:lnTo>
                  <a:pt x="211" y="542"/>
                </a:lnTo>
                <a:lnTo>
                  <a:pt x="221" y="534"/>
                </a:lnTo>
                <a:lnTo>
                  <a:pt x="228" y="526"/>
                </a:lnTo>
                <a:lnTo>
                  <a:pt x="236" y="515"/>
                </a:lnTo>
                <a:lnTo>
                  <a:pt x="244" y="503"/>
                </a:lnTo>
                <a:lnTo>
                  <a:pt x="250" y="489"/>
                </a:lnTo>
                <a:lnTo>
                  <a:pt x="255" y="474"/>
                </a:lnTo>
                <a:lnTo>
                  <a:pt x="259" y="455"/>
                </a:lnTo>
                <a:lnTo>
                  <a:pt x="262" y="437"/>
                </a:lnTo>
                <a:lnTo>
                  <a:pt x="265" y="415"/>
                </a:lnTo>
                <a:lnTo>
                  <a:pt x="268" y="392"/>
                </a:lnTo>
                <a:lnTo>
                  <a:pt x="270" y="338"/>
                </a:lnTo>
                <a:lnTo>
                  <a:pt x="270" y="338"/>
                </a:lnTo>
                <a:lnTo>
                  <a:pt x="268" y="285"/>
                </a:lnTo>
                <a:lnTo>
                  <a:pt x="265" y="262"/>
                </a:lnTo>
                <a:lnTo>
                  <a:pt x="262" y="241"/>
                </a:lnTo>
                <a:lnTo>
                  <a:pt x="259" y="221"/>
                </a:lnTo>
                <a:lnTo>
                  <a:pt x="255" y="204"/>
                </a:lnTo>
                <a:lnTo>
                  <a:pt x="250" y="187"/>
                </a:lnTo>
                <a:lnTo>
                  <a:pt x="244" y="173"/>
                </a:lnTo>
                <a:lnTo>
                  <a:pt x="236" y="162"/>
                </a:lnTo>
                <a:lnTo>
                  <a:pt x="228" y="151"/>
                </a:lnTo>
                <a:lnTo>
                  <a:pt x="221" y="142"/>
                </a:lnTo>
                <a:lnTo>
                  <a:pt x="211" y="136"/>
                </a:lnTo>
                <a:lnTo>
                  <a:pt x="201" y="130"/>
                </a:lnTo>
                <a:lnTo>
                  <a:pt x="190" y="127"/>
                </a:lnTo>
                <a:lnTo>
                  <a:pt x="177" y="123"/>
                </a:lnTo>
                <a:lnTo>
                  <a:pt x="164" y="123"/>
                </a:lnTo>
                <a:lnTo>
                  <a:pt x="164" y="123"/>
                </a:lnTo>
                <a:lnTo>
                  <a:pt x="151" y="123"/>
                </a:lnTo>
                <a:lnTo>
                  <a:pt x="140" y="127"/>
                </a:lnTo>
                <a:lnTo>
                  <a:pt x="131" y="130"/>
                </a:lnTo>
                <a:lnTo>
                  <a:pt x="122" y="134"/>
                </a:lnTo>
                <a:lnTo>
                  <a:pt x="113" y="142"/>
                </a:lnTo>
                <a:lnTo>
                  <a:pt x="105" y="150"/>
                </a:lnTo>
                <a:lnTo>
                  <a:pt x="97" y="160"/>
                </a:lnTo>
                <a:lnTo>
                  <a:pt x="90" y="171"/>
                </a:lnTo>
                <a:lnTo>
                  <a:pt x="88" y="171"/>
                </a:lnTo>
                <a:lnTo>
                  <a:pt x="88" y="0"/>
                </a:lnTo>
                <a:lnTo>
                  <a:pt x="0" y="0"/>
                </a:lnTo>
                <a:lnTo>
                  <a:pt x="0" y="5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3" name="Freeform 31"/>
          <p:cNvSpPr>
            <a:spLocks/>
          </p:cNvSpPr>
          <p:nvPr userDrawn="1"/>
        </p:nvSpPr>
        <p:spPr bwMode="auto">
          <a:xfrm>
            <a:off x="7245350" y="938213"/>
            <a:ext cx="338137" cy="333375"/>
          </a:xfrm>
          <a:custGeom>
            <a:avLst/>
            <a:gdLst>
              <a:gd name="T0" fmla="*/ 88 w 426"/>
              <a:gd name="T1" fmla="*/ 420 h 420"/>
              <a:gd name="T2" fmla="*/ 88 w 426"/>
              <a:gd name="T3" fmla="*/ 150 h 420"/>
              <a:gd name="T4" fmla="*/ 91 w 426"/>
              <a:gd name="T5" fmla="*/ 119 h 420"/>
              <a:gd name="T6" fmla="*/ 100 w 426"/>
              <a:gd name="T7" fmla="*/ 98 h 420"/>
              <a:gd name="T8" fmla="*/ 116 w 426"/>
              <a:gd name="T9" fmla="*/ 85 h 420"/>
              <a:gd name="T10" fmla="*/ 134 w 426"/>
              <a:gd name="T11" fmla="*/ 81 h 420"/>
              <a:gd name="T12" fmla="*/ 143 w 426"/>
              <a:gd name="T13" fmla="*/ 81 h 420"/>
              <a:gd name="T14" fmla="*/ 156 w 426"/>
              <a:gd name="T15" fmla="*/ 88 h 420"/>
              <a:gd name="T16" fmla="*/ 165 w 426"/>
              <a:gd name="T17" fmla="*/ 102 h 420"/>
              <a:gd name="T18" fmla="*/ 168 w 426"/>
              <a:gd name="T19" fmla="*/ 122 h 420"/>
              <a:gd name="T20" fmla="*/ 170 w 426"/>
              <a:gd name="T21" fmla="*/ 420 h 420"/>
              <a:gd name="T22" fmla="*/ 257 w 426"/>
              <a:gd name="T23" fmla="*/ 150 h 420"/>
              <a:gd name="T24" fmla="*/ 257 w 426"/>
              <a:gd name="T25" fmla="*/ 135 h 420"/>
              <a:gd name="T26" fmla="*/ 264 w 426"/>
              <a:gd name="T27" fmla="*/ 107 h 420"/>
              <a:gd name="T28" fmla="*/ 276 w 426"/>
              <a:gd name="T29" fmla="*/ 90 h 420"/>
              <a:gd name="T30" fmla="*/ 293 w 426"/>
              <a:gd name="T31" fmla="*/ 82 h 420"/>
              <a:gd name="T32" fmla="*/ 304 w 426"/>
              <a:gd name="T33" fmla="*/ 81 h 420"/>
              <a:gd name="T34" fmla="*/ 319 w 426"/>
              <a:gd name="T35" fmla="*/ 84 h 420"/>
              <a:gd name="T36" fmla="*/ 330 w 426"/>
              <a:gd name="T37" fmla="*/ 95 h 420"/>
              <a:gd name="T38" fmla="*/ 336 w 426"/>
              <a:gd name="T39" fmla="*/ 112 h 420"/>
              <a:gd name="T40" fmla="*/ 338 w 426"/>
              <a:gd name="T41" fmla="*/ 133 h 420"/>
              <a:gd name="T42" fmla="*/ 426 w 426"/>
              <a:gd name="T43" fmla="*/ 420 h 420"/>
              <a:gd name="T44" fmla="*/ 426 w 426"/>
              <a:gd name="T45" fmla="*/ 122 h 420"/>
              <a:gd name="T46" fmla="*/ 421 w 426"/>
              <a:gd name="T47" fmla="*/ 70 h 420"/>
              <a:gd name="T48" fmla="*/ 410 w 426"/>
              <a:gd name="T49" fmla="*/ 39 h 420"/>
              <a:gd name="T50" fmla="*/ 399 w 426"/>
              <a:gd name="T51" fmla="*/ 24 h 420"/>
              <a:gd name="T52" fmla="*/ 385 w 426"/>
              <a:gd name="T53" fmla="*/ 13 h 420"/>
              <a:gd name="T54" fmla="*/ 370 w 426"/>
              <a:gd name="T55" fmla="*/ 5 h 420"/>
              <a:gd name="T56" fmla="*/ 350 w 426"/>
              <a:gd name="T57" fmla="*/ 0 h 420"/>
              <a:gd name="T58" fmla="*/ 341 w 426"/>
              <a:gd name="T59" fmla="*/ 0 h 420"/>
              <a:gd name="T60" fmla="*/ 311 w 426"/>
              <a:gd name="T61" fmla="*/ 4 h 420"/>
              <a:gd name="T62" fmla="*/ 287 w 426"/>
              <a:gd name="T63" fmla="*/ 16 h 420"/>
              <a:gd name="T64" fmla="*/ 267 w 426"/>
              <a:gd name="T65" fmla="*/ 37 h 420"/>
              <a:gd name="T66" fmla="*/ 253 w 426"/>
              <a:gd name="T67" fmla="*/ 65 h 420"/>
              <a:gd name="T68" fmla="*/ 251 w 426"/>
              <a:gd name="T69" fmla="*/ 65 h 420"/>
              <a:gd name="T70" fmla="*/ 241 w 426"/>
              <a:gd name="T71" fmla="*/ 37 h 420"/>
              <a:gd name="T72" fmla="*/ 224 w 426"/>
              <a:gd name="T73" fmla="*/ 17 h 420"/>
              <a:gd name="T74" fmla="*/ 200 w 426"/>
              <a:gd name="T75" fmla="*/ 4 h 420"/>
              <a:gd name="T76" fmla="*/ 173 w 426"/>
              <a:gd name="T77" fmla="*/ 0 h 420"/>
              <a:gd name="T78" fmla="*/ 159 w 426"/>
              <a:gd name="T79" fmla="*/ 0 h 420"/>
              <a:gd name="T80" fmla="*/ 134 w 426"/>
              <a:gd name="T81" fmla="*/ 7 h 420"/>
              <a:gd name="T82" fmla="*/ 113 w 426"/>
              <a:gd name="T83" fmla="*/ 19 h 420"/>
              <a:gd name="T84" fmla="*/ 94 w 426"/>
              <a:gd name="T85" fmla="*/ 39 h 420"/>
              <a:gd name="T86" fmla="*/ 85 w 426"/>
              <a:gd name="T87" fmla="*/ 53 h 420"/>
              <a:gd name="T88" fmla="*/ 0 w 426"/>
              <a:gd name="T89" fmla="*/ 11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6" h="420">
                <a:moveTo>
                  <a:pt x="0" y="420"/>
                </a:moveTo>
                <a:lnTo>
                  <a:pt x="88" y="420"/>
                </a:lnTo>
                <a:lnTo>
                  <a:pt x="88" y="150"/>
                </a:lnTo>
                <a:lnTo>
                  <a:pt x="88" y="150"/>
                </a:lnTo>
                <a:lnTo>
                  <a:pt x="89" y="135"/>
                </a:lnTo>
                <a:lnTo>
                  <a:pt x="91" y="119"/>
                </a:lnTo>
                <a:lnTo>
                  <a:pt x="96" y="107"/>
                </a:lnTo>
                <a:lnTo>
                  <a:pt x="100" y="98"/>
                </a:lnTo>
                <a:lnTo>
                  <a:pt x="108" y="90"/>
                </a:lnTo>
                <a:lnTo>
                  <a:pt x="116" y="85"/>
                </a:lnTo>
                <a:lnTo>
                  <a:pt x="125" y="82"/>
                </a:lnTo>
                <a:lnTo>
                  <a:pt x="134" y="81"/>
                </a:lnTo>
                <a:lnTo>
                  <a:pt x="134" y="81"/>
                </a:lnTo>
                <a:lnTo>
                  <a:pt x="143" y="81"/>
                </a:lnTo>
                <a:lnTo>
                  <a:pt x="150" y="84"/>
                </a:lnTo>
                <a:lnTo>
                  <a:pt x="156" y="88"/>
                </a:lnTo>
                <a:lnTo>
                  <a:pt x="160" y="95"/>
                </a:lnTo>
                <a:lnTo>
                  <a:pt x="165" y="102"/>
                </a:lnTo>
                <a:lnTo>
                  <a:pt x="166" y="112"/>
                </a:lnTo>
                <a:lnTo>
                  <a:pt x="168" y="122"/>
                </a:lnTo>
                <a:lnTo>
                  <a:pt x="170" y="133"/>
                </a:lnTo>
                <a:lnTo>
                  <a:pt x="170" y="420"/>
                </a:lnTo>
                <a:lnTo>
                  <a:pt x="257" y="420"/>
                </a:lnTo>
                <a:lnTo>
                  <a:pt x="257" y="150"/>
                </a:lnTo>
                <a:lnTo>
                  <a:pt x="257" y="150"/>
                </a:lnTo>
                <a:lnTo>
                  <a:pt x="257" y="135"/>
                </a:lnTo>
                <a:lnTo>
                  <a:pt x="261" y="119"/>
                </a:lnTo>
                <a:lnTo>
                  <a:pt x="264" y="107"/>
                </a:lnTo>
                <a:lnTo>
                  <a:pt x="270" y="98"/>
                </a:lnTo>
                <a:lnTo>
                  <a:pt x="276" y="90"/>
                </a:lnTo>
                <a:lnTo>
                  <a:pt x="284" y="85"/>
                </a:lnTo>
                <a:lnTo>
                  <a:pt x="293" y="82"/>
                </a:lnTo>
                <a:lnTo>
                  <a:pt x="304" y="81"/>
                </a:lnTo>
                <a:lnTo>
                  <a:pt x="304" y="81"/>
                </a:lnTo>
                <a:lnTo>
                  <a:pt x="311" y="81"/>
                </a:lnTo>
                <a:lnTo>
                  <a:pt x="319" y="84"/>
                </a:lnTo>
                <a:lnTo>
                  <a:pt x="325" y="88"/>
                </a:lnTo>
                <a:lnTo>
                  <a:pt x="330" y="95"/>
                </a:lnTo>
                <a:lnTo>
                  <a:pt x="333" y="102"/>
                </a:lnTo>
                <a:lnTo>
                  <a:pt x="336" y="112"/>
                </a:lnTo>
                <a:lnTo>
                  <a:pt x="338" y="122"/>
                </a:lnTo>
                <a:lnTo>
                  <a:pt x="338" y="133"/>
                </a:lnTo>
                <a:lnTo>
                  <a:pt x="338" y="420"/>
                </a:lnTo>
                <a:lnTo>
                  <a:pt x="426" y="420"/>
                </a:lnTo>
                <a:lnTo>
                  <a:pt x="426" y="122"/>
                </a:lnTo>
                <a:lnTo>
                  <a:pt x="426" y="122"/>
                </a:lnTo>
                <a:lnTo>
                  <a:pt x="424" y="95"/>
                </a:lnTo>
                <a:lnTo>
                  <a:pt x="421" y="70"/>
                </a:lnTo>
                <a:lnTo>
                  <a:pt x="415" y="48"/>
                </a:lnTo>
                <a:lnTo>
                  <a:pt x="410" y="39"/>
                </a:lnTo>
                <a:lnTo>
                  <a:pt x="406" y="31"/>
                </a:lnTo>
                <a:lnTo>
                  <a:pt x="399" y="24"/>
                </a:lnTo>
                <a:lnTo>
                  <a:pt x="393" y="17"/>
                </a:lnTo>
                <a:lnTo>
                  <a:pt x="385" y="13"/>
                </a:lnTo>
                <a:lnTo>
                  <a:pt x="378" y="8"/>
                </a:lnTo>
                <a:lnTo>
                  <a:pt x="370" y="5"/>
                </a:lnTo>
                <a:lnTo>
                  <a:pt x="361" y="2"/>
                </a:lnTo>
                <a:lnTo>
                  <a:pt x="350" y="0"/>
                </a:lnTo>
                <a:lnTo>
                  <a:pt x="341" y="0"/>
                </a:lnTo>
                <a:lnTo>
                  <a:pt x="341" y="0"/>
                </a:lnTo>
                <a:lnTo>
                  <a:pt x="325" y="0"/>
                </a:lnTo>
                <a:lnTo>
                  <a:pt x="311" y="4"/>
                </a:lnTo>
                <a:lnTo>
                  <a:pt x="298" y="10"/>
                </a:lnTo>
                <a:lnTo>
                  <a:pt x="287" y="16"/>
                </a:lnTo>
                <a:lnTo>
                  <a:pt x="276" y="25"/>
                </a:lnTo>
                <a:lnTo>
                  <a:pt x="267" y="37"/>
                </a:lnTo>
                <a:lnTo>
                  <a:pt x="259" y="50"/>
                </a:lnTo>
                <a:lnTo>
                  <a:pt x="253" y="65"/>
                </a:lnTo>
                <a:lnTo>
                  <a:pt x="251" y="65"/>
                </a:lnTo>
                <a:lnTo>
                  <a:pt x="251" y="65"/>
                </a:lnTo>
                <a:lnTo>
                  <a:pt x="247" y="50"/>
                </a:lnTo>
                <a:lnTo>
                  <a:pt x="241" y="37"/>
                </a:lnTo>
                <a:lnTo>
                  <a:pt x="233" y="27"/>
                </a:lnTo>
                <a:lnTo>
                  <a:pt x="224" y="17"/>
                </a:lnTo>
                <a:lnTo>
                  <a:pt x="213" y="10"/>
                </a:lnTo>
                <a:lnTo>
                  <a:pt x="200" y="4"/>
                </a:lnTo>
                <a:lnTo>
                  <a:pt x="187" y="0"/>
                </a:lnTo>
                <a:lnTo>
                  <a:pt x="173" y="0"/>
                </a:lnTo>
                <a:lnTo>
                  <a:pt x="173" y="0"/>
                </a:lnTo>
                <a:lnTo>
                  <a:pt x="159" y="0"/>
                </a:lnTo>
                <a:lnTo>
                  <a:pt x="146" y="4"/>
                </a:lnTo>
                <a:lnTo>
                  <a:pt x="134" y="7"/>
                </a:lnTo>
                <a:lnTo>
                  <a:pt x="123" y="13"/>
                </a:lnTo>
                <a:lnTo>
                  <a:pt x="113" y="19"/>
                </a:lnTo>
                <a:lnTo>
                  <a:pt x="103" y="28"/>
                </a:lnTo>
                <a:lnTo>
                  <a:pt x="94" y="39"/>
                </a:lnTo>
                <a:lnTo>
                  <a:pt x="86" y="53"/>
                </a:lnTo>
                <a:lnTo>
                  <a:pt x="85" y="53"/>
                </a:lnTo>
                <a:lnTo>
                  <a:pt x="85" y="11"/>
                </a:lnTo>
                <a:lnTo>
                  <a:pt x="0" y="11"/>
                </a:lnTo>
                <a:lnTo>
                  <a:pt x="0" y="4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5" name="Freeform 33"/>
          <p:cNvSpPr>
            <a:spLocks/>
          </p:cNvSpPr>
          <p:nvPr userDrawn="1"/>
        </p:nvSpPr>
        <p:spPr bwMode="auto">
          <a:xfrm>
            <a:off x="7710488" y="1001713"/>
            <a:ext cx="74612" cy="214312"/>
          </a:xfrm>
          <a:custGeom>
            <a:avLst/>
            <a:gdLst>
              <a:gd name="T0" fmla="*/ 0 w 92"/>
              <a:gd name="T1" fmla="*/ 134 h 270"/>
              <a:gd name="T2" fmla="*/ 0 w 92"/>
              <a:gd name="T3" fmla="*/ 134 h 270"/>
              <a:gd name="T4" fmla="*/ 0 w 92"/>
              <a:gd name="T5" fmla="*/ 103 h 270"/>
              <a:gd name="T6" fmla="*/ 1 w 92"/>
              <a:gd name="T7" fmla="*/ 75 h 270"/>
              <a:gd name="T8" fmla="*/ 5 w 92"/>
              <a:gd name="T9" fmla="*/ 52 h 270"/>
              <a:gd name="T10" fmla="*/ 8 w 92"/>
              <a:gd name="T11" fmla="*/ 34 h 270"/>
              <a:gd name="T12" fmla="*/ 14 w 92"/>
              <a:gd name="T13" fmla="*/ 18 h 270"/>
              <a:gd name="T14" fmla="*/ 18 w 92"/>
              <a:gd name="T15" fmla="*/ 14 h 270"/>
              <a:gd name="T16" fmla="*/ 23 w 92"/>
              <a:gd name="T17" fmla="*/ 7 h 270"/>
              <a:gd name="T18" fmla="*/ 28 w 92"/>
              <a:gd name="T19" fmla="*/ 4 h 270"/>
              <a:gd name="T20" fmla="*/ 32 w 92"/>
              <a:gd name="T21" fmla="*/ 1 h 270"/>
              <a:gd name="T22" fmla="*/ 38 w 92"/>
              <a:gd name="T23" fmla="*/ 0 h 270"/>
              <a:gd name="T24" fmla="*/ 46 w 92"/>
              <a:gd name="T25" fmla="*/ 0 h 270"/>
              <a:gd name="T26" fmla="*/ 46 w 92"/>
              <a:gd name="T27" fmla="*/ 0 h 270"/>
              <a:gd name="T28" fmla="*/ 52 w 92"/>
              <a:gd name="T29" fmla="*/ 0 h 270"/>
              <a:gd name="T30" fmla="*/ 59 w 92"/>
              <a:gd name="T31" fmla="*/ 1 h 270"/>
              <a:gd name="T32" fmla="*/ 65 w 92"/>
              <a:gd name="T33" fmla="*/ 4 h 270"/>
              <a:gd name="T34" fmla="*/ 69 w 92"/>
              <a:gd name="T35" fmla="*/ 7 h 270"/>
              <a:gd name="T36" fmla="*/ 74 w 92"/>
              <a:gd name="T37" fmla="*/ 14 h 270"/>
              <a:gd name="T38" fmla="*/ 77 w 92"/>
              <a:gd name="T39" fmla="*/ 18 h 270"/>
              <a:gd name="T40" fmla="*/ 83 w 92"/>
              <a:gd name="T41" fmla="*/ 34 h 270"/>
              <a:gd name="T42" fmla="*/ 88 w 92"/>
              <a:gd name="T43" fmla="*/ 52 h 270"/>
              <a:gd name="T44" fmla="*/ 91 w 92"/>
              <a:gd name="T45" fmla="*/ 75 h 270"/>
              <a:gd name="T46" fmla="*/ 92 w 92"/>
              <a:gd name="T47" fmla="*/ 103 h 270"/>
              <a:gd name="T48" fmla="*/ 92 w 92"/>
              <a:gd name="T49" fmla="*/ 134 h 270"/>
              <a:gd name="T50" fmla="*/ 92 w 92"/>
              <a:gd name="T51" fmla="*/ 134 h 270"/>
              <a:gd name="T52" fmla="*/ 92 w 92"/>
              <a:gd name="T53" fmla="*/ 166 h 270"/>
              <a:gd name="T54" fmla="*/ 91 w 92"/>
              <a:gd name="T55" fmla="*/ 193 h 270"/>
              <a:gd name="T56" fmla="*/ 88 w 92"/>
              <a:gd name="T57" fmla="*/ 216 h 270"/>
              <a:gd name="T58" fmla="*/ 83 w 92"/>
              <a:gd name="T59" fmla="*/ 236 h 270"/>
              <a:gd name="T60" fmla="*/ 77 w 92"/>
              <a:gd name="T61" fmla="*/ 250 h 270"/>
              <a:gd name="T62" fmla="*/ 74 w 92"/>
              <a:gd name="T63" fmla="*/ 256 h 270"/>
              <a:gd name="T64" fmla="*/ 69 w 92"/>
              <a:gd name="T65" fmla="*/ 260 h 270"/>
              <a:gd name="T66" fmla="*/ 65 w 92"/>
              <a:gd name="T67" fmla="*/ 263 h 270"/>
              <a:gd name="T68" fmla="*/ 59 w 92"/>
              <a:gd name="T69" fmla="*/ 267 h 270"/>
              <a:gd name="T70" fmla="*/ 52 w 92"/>
              <a:gd name="T71" fmla="*/ 268 h 270"/>
              <a:gd name="T72" fmla="*/ 46 w 92"/>
              <a:gd name="T73" fmla="*/ 270 h 270"/>
              <a:gd name="T74" fmla="*/ 46 w 92"/>
              <a:gd name="T75" fmla="*/ 270 h 270"/>
              <a:gd name="T76" fmla="*/ 38 w 92"/>
              <a:gd name="T77" fmla="*/ 268 h 270"/>
              <a:gd name="T78" fmla="*/ 32 w 92"/>
              <a:gd name="T79" fmla="*/ 267 h 270"/>
              <a:gd name="T80" fmla="*/ 28 w 92"/>
              <a:gd name="T81" fmla="*/ 263 h 270"/>
              <a:gd name="T82" fmla="*/ 23 w 92"/>
              <a:gd name="T83" fmla="*/ 260 h 270"/>
              <a:gd name="T84" fmla="*/ 18 w 92"/>
              <a:gd name="T85" fmla="*/ 256 h 270"/>
              <a:gd name="T86" fmla="*/ 14 w 92"/>
              <a:gd name="T87" fmla="*/ 250 h 270"/>
              <a:gd name="T88" fmla="*/ 8 w 92"/>
              <a:gd name="T89" fmla="*/ 236 h 270"/>
              <a:gd name="T90" fmla="*/ 5 w 92"/>
              <a:gd name="T91" fmla="*/ 216 h 270"/>
              <a:gd name="T92" fmla="*/ 1 w 92"/>
              <a:gd name="T93" fmla="*/ 193 h 270"/>
              <a:gd name="T94" fmla="*/ 0 w 92"/>
              <a:gd name="T95" fmla="*/ 166 h 270"/>
              <a:gd name="T96" fmla="*/ 0 w 92"/>
              <a:gd name="T97" fmla="*/ 13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270">
                <a:moveTo>
                  <a:pt x="0" y="134"/>
                </a:moveTo>
                <a:lnTo>
                  <a:pt x="0" y="134"/>
                </a:lnTo>
                <a:lnTo>
                  <a:pt x="0" y="103"/>
                </a:lnTo>
                <a:lnTo>
                  <a:pt x="1" y="75"/>
                </a:lnTo>
                <a:lnTo>
                  <a:pt x="5" y="52"/>
                </a:lnTo>
                <a:lnTo>
                  <a:pt x="8" y="34"/>
                </a:lnTo>
                <a:lnTo>
                  <a:pt x="14" y="18"/>
                </a:lnTo>
                <a:lnTo>
                  <a:pt x="18" y="14"/>
                </a:lnTo>
                <a:lnTo>
                  <a:pt x="23" y="7"/>
                </a:lnTo>
                <a:lnTo>
                  <a:pt x="28" y="4"/>
                </a:lnTo>
                <a:lnTo>
                  <a:pt x="32" y="1"/>
                </a:lnTo>
                <a:lnTo>
                  <a:pt x="38" y="0"/>
                </a:lnTo>
                <a:lnTo>
                  <a:pt x="46" y="0"/>
                </a:lnTo>
                <a:lnTo>
                  <a:pt x="46" y="0"/>
                </a:lnTo>
                <a:lnTo>
                  <a:pt x="52" y="0"/>
                </a:lnTo>
                <a:lnTo>
                  <a:pt x="59" y="1"/>
                </a:lnTo>
                <a:lnTo>
                  <a:pt x="65" y="4"/>
                </a:lnTo>
                <a:lnTo>
                  <a:pt x="69" y="7"/>
                </a:lnTo>
                <a:lnTo>
                  <a:pt x="74" y="14"/>
                </a:lnTo>
                <a:lnTo>
                  <a:pt x="77" y="18"/>
                </a:lnTo>
                <a:lnTo>
                  <a:pt x="83" y="34"/>
                </a:lnTo>
                <a:lnTo>
                  <a:pt x="88" y="52"/>
                </a:lnTo>
                <a:lnTo>
                  <a:pt x="91" y="75"/>
                </a:lnTo>
                <a:lnTo>
                  <a:pt x="92" y="103"/>
                </a:lnTo>
                <a:lnTo>
                  <a:pt x="92" y="134"/>
                </a:lnTo>
                <a:lnTo>
                  <a:pt x="92" y="134"/>
                </a:lnTo>
                <a:lnTo>
                  <a:pt x="92" y="166"/>
                </a:lnTo>
                <a:lnTo>
                  <a:pt x="91" y="193"/>
                </a:lnTo>
                <a:lnTo>
                  <a:pt x="88" y="216"/>
                </a:lnTo>
                <a:lnTo>
                  <a:pt x="83" y="236"/>
                </a:lnTo>
                <a:lnTo>
                  <a:pt x="77" y="250"/>
                </a:lnTo>
                <a:lnTo>
                  <a:pt x="74" y="256"/>
                </a:lnTo>
                <a:lnTo>
                  <a:pt x="69" y="260"/>
                </a:lnTo>
                <a:lnTo>
                  <a:pt x="65" y="263"/>
                </a:lnTo>
                <a:lnTo>
                  <a:pt x="59" y="267"/>
                </a:lnTo>
                <a:lnTo>
                  <a:pt x="52" y="268"/>
                </a:lnTo>
                <a:lnTo>
                  <a:pt x="46" y="270"/>
                </a:lnTo>
                <a:lnTo>
                  <a:pt x="46" y="270"/>
                </a:lnTo>
                <a:lnTo>
                  <a:pt x="38" y="268"/>
                </a:lnTo>
                <a:lnTo>
                  <a:pt x="32" y="267"/>
                </a:lnTo>
                <a:lnTo>
                  <a:pt x="28" y="263"/>
                </a:lnTo>
                <a:lnTo>
                  <a:pt x="23" y="260"/>
                </a:lnTo>
                <a:lnTo>
                  <a:pt x="18" y="256"/>
                </a:lnTo>
                <a:lnTo>
                  <a:pt x="14" y="250"/>
                </a:lnTo>
                <a:lnTo>
                  <a:pt x="8" y="236"/>
                </a:lnTo>
                <a:lnTo>
                  <a:pt x="5" y="216"/>
                </a:lnTo>
                <a:lnTo>
                  <a:pt x="1" y="193"/>
                </a:lnTo>
                <a:lnTo>
                  <a:pt x="0" y="166"/>
                </a:lnTo>
                <a:lnTo>
                  <a:pt x="0" y="1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6" name="Freeform 34"/>
          <p:cNvSpPr>
            <a:spLocks/>
          </p:cNvSpPr>
          <p:nvPr userDrawn="1"/>
        </p:nvSpPr>
        <p:spPr bwMode="auto">
          <a:xfrm>
            <a:off x="7642225" y="938213"/>
            <a:ext cx="212725" cy="439737"/>
          </a:xfrm>
          <a:custGeom>
            <a:avLst/>
            <a:gdLst>
              <a:gd name="T0" fmla="*/ 0 w 268"/>
              <a:gd name="T1" fmla="*/ 554 h 554"/>
              <a:gd name="T2" fmla="*/ 88 w 268"/>
              <a:gd name="T3" fmla="*/ 554 h 554"/>
              <a:gd name="T4" fmla="*/ 88 w 268"/>
              <a:gd name="T5" fmla="*/ 382 h 554"/>
              <a:gd name="T6" fmla="*/ 89 w 268"/>
              <a:gd name="T7" fmla="*/ 382 h 554"/>
              <a:gd name="T8" fmla="*/ 89 w 268"/>
              <a:gd name="T9" fmla="*/ 382 h 554"/>
              <a:gd name="T10" fmla="*/ 96 w 268"/>
              <a:gd name="T11" fmla="*/ 394 h 554"/>
              <a:gd name="T12" fmla="*/ 103 w 268"/>
              <a:gd name="T13" fmla="*/ 403 h 554"/>
              <a:gd name="T14" fmla="*/ 111 w 268"/>
              <a:gd name="T15" fmla="*/ 412 h 554"/>
              <a:gd name="T16" fmla="*/ 120 w 268"/>
              <a:gd name="T17" fmla="*/ 419 h 554"/>
              <a:gd name="T18" fmla="*/ 130 w 268"/>
              <a:gd name="T19" fmla="*/ 423 h 554"/>
              <a:gd name="T20" fmla="*/ 140 w 268"/>
              <a:gd name="T21" fmla="*/ 428 h 554"/>
              <a:gd name="T22" fmla="*/ 151 w 268"/>
              <a:gd name="T23" fmla="*/ 429 h 554"/>
              <a:gd name="T24" fmla="*/ 163 w 268"/>
              <a:gd name="T25" fmla="*/ 431 h 554"/>
              <a:gd name="T26" fmla="*/ 163 w 268"/>
              <a:gd name="T27" fmla="*/ 431 h 554"/>
              <a:gd name="T28" fmla="*/ 176 w 268"/>
              <a:gd name="T29" fmla="*/ 429 h 554"/>
              <a:gd name="T30" fmla="*/ 188 w 268"/>
              <a:gd name="T31" fmla="*/ 428 h 554"/>
              <a:gd name="T32" fmla="*/ 199 w 268"/>
              <a:gd name="T33" fmla="*/ 423 h 554"/>
              <a:gd name="T34" fmla="*/ 210 w 268"/>
              <a:gd name="T35" fmla="*/ 419 h 554"/>
              <a:gd name="T36" fmla="*/ 219 w 268"/>
              <a:gd name="T37" fmla="*/ 411 h 554"/>
              <a:gd name="T38" fmla="*/ 228 w 268"/>
              <a:gd name="T39" fmla="*/ 403 h 554"/>
              <a:gd name="T40" fmla="*/ 236 w 268"/>
              <a:gd name="T41" fmla="*/ 392 h 554"/>
              <a:gd name="T42" fmla="*/ 242 w 268"/>
              <a:gd name="T43" fmla="*/ 380 h 554"/>
              <a:gd name="T44" fmla="*/ 248 w 268"/>
              <a:gd name="T45" fmla="*/ 366 h 554"/>
              <a:gd name="T46" fmla="*/ 254 w 268"/>
              <a:gd name="T47" fmla="*/ 351 h 554"/>
              <a:gd name="T48" fmla="*/ 259 w 268"/>
              <a:gd name="T49" fmla="*/ 332 h 554"/>
              <a:gd name="T50" fmla="*/ 262 w 268"/>
              <a:gd name="T51" fmla="*/ 314 h 554"/>
              <a:gd name="T52" fmla="*/ 265 w 268"/>
              <a:gd name="T53" fmla="*/ 292 h 554"/>
              <a:gd name="T54" fmla="*/ 267 w 268"/>
              <a:gd name="T55" fmla="*/ 269 h 554"/>
              <a:gd name="T56" fmla="*/ 268 w 268"/>
              <a:gd name="T57" fmla="*/ 215 h 554"/>
              <a:gd name="T58" fmla="*/ 268 w 268"/>
              <a:gd name="T59" fmla="*/ 215 h 554"/>
              <a:gd name="T60" fmla="*/ 267 w 268"/>
              <a:gd name="T61" fmla="*/ 162 h 554"/>
              <a:gd name="T62" fmla="*/ 265 w 268"/>
              <a:gd name="T63" fmla="*/ 139 h 554"/>
              <a:gd name="T64" fmla="*/ 262 w 268"/>
              <a:gd name="T65" fmla="*/ 118 h 554"/>
              <a:gd name="T66" fmla="*/ 259 w 268"/>
              <a:gd name="T67" fmla="*/ 98 h 554"/>
              <a:gd name="T68" fmla="*/ 254 w 268"/>
              <a:gd name="T69" fmla="*/ 81 h 554"/>
              <a:gd name="T70" fmla="*/ 248 w 268"/>
              <a:gd name="T71" fmla="*/ 64 h 554"/>
              <a:gd name="T72" fmla="*/ 242 w 268"/>
              <a:gd name="T73" fmla="*/ 50 h 554"/>
              <a:gd name="T74" fmla="*/ 236 w 268"/>
              <a:gd name="T75" fmla="*/ 39 h 554"/>
              <a:gd name="T76" fmla="*/ 228 w 268"/>
              <a:gd name="T77" fmla="*/ 28 h 554"/>
              <a:gd name="T78" fmla="*/ 219 w 268"/>
              <a:gd name="T79" fmla="*/ 19 h 554"/>
              <a:gd name="T80" fmla="*/ 210 w 268"/>
              <a:gd name="T81" fmla="*/ 13 h 554"/>
              <a:gd name="T82" fmla="*/ 199 w 268"/>
              <a:gd name="T83" fmla="*/ 7 h 554"/>
              <a:gd name="T84" fmla="*/ 188 w 268"/>
              <a:gd name="T85" fmla="*/ 4 h 554"/>
              <a:gd name="T86" fmla="*/ 176 w 268"/>
              <a:gd name="T87" fmla="*/ 0 h 554"/>
              <a:gd name="T88" fmla="*/ 163 w 268"/>
              <a:gd name="T89" fmla="*/ 0 h 554"/>
              <a:gd name="T90" fmla="*/ 163 w 268"/>
              <a:gd name="T91" fmla="*/ 0 h 554"/>
              <a:gd name="T92" fmla="*/ 151 w 268"/>
              <a:gd name="T93" fmla="*/ 0 h 554"/>
              <a:gd name="T94" fmla="*/ 139 w 268"/>
              <a:gd name="T95" fmla="*/ 4 h 554"/>
              <a:gd name="T96" fmla="*/ 128 w 268"/>
              <a:gd name="T97" fmla="*/ 7 h 554"/>
              <a:gd name="T98" fmla="*/ 119 w 268"/>
              <a:gd name="T99" fmla="*/ 13 h 554"/>
              <a:gd name="T100" fmla="*/ 110 w 268"/>
              <a:gd name="T101" fmla="*/ 20 h 554"/>
              <a:gd name="T102" fmla="*/ 100 w 268"/>
              <a:gd name="T103" fmla="*/ 30 h 554"/>
              <a:gd name="T104" fmla="*/ 93 w 268"/>
              <a:gd name="T105" fmla="*/ 41 h 554"/>
              <a:gd name="T106" fmla="*/ 85 w 268"/>
              <a:gd name="T107" fmla="*/ 54 h 554"/>
              <a:gd name="T108" fmla="*/ 83 w 268"/>
              <a:gd name="T109" fmla="*/ 54 h 554"/>
              <a:gd name="T110" fmla="*/ 83 w 268"/>
              <a:gd name="T111" fmla="*/ 11 h 554"/>
              <a:gd name="T112" fmla="*/ 0 w 268"/>
              <a:gd name="T113" fmla="*/ 11 h 554"/>
              <a:gd name="T114" fmla="*/ 0 w 268"/>
              <a:gd name="T115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8" h="554">
                <a:moveTo>
                  <a:pt x="0" y="554"/>
                </a:moveTo>
                <a:lnTo>
                  <a:pt x="88" y="554"/>
                </a:lnTo>
                <a:lnTo>
                  <a:pt x="88" y="382"/>
                </a:lnTo>
                <a:lnTo>
                  <a:pt x="89" y="382"/>
                </a:lnTo>
                <a:lnTo>
                  <a:pt x="89" y="382"/>
                </a:lnTo>
                <a:lnTo>
                  <a:pt x="96" y="394"/>
                </a:lnTo>
                <a:lnTo>
                  <a:pt x="103" y="403"/>
                </a:lnTo>
                <a:lnTo>
                  <a:pt x="111" y="412"/>
                </a:lnTo>
                <a:lnTo>
                  <a:pt x="120" y="419"/>
                </a:lnTo>
                <a:lnTo>
                  <a:pt x="130" y="423"/>
                </a:lnTo>
                <a:lnTo>
                  <a:pt x="140" y="428"/>
                </a:lnTo>
                <a:lnTo>
                  <a:pt x="151" y="429"/>
                </a:lnTo>
                <a:lnTo>
                  <a:pt x="163" y="431"/>
                </a:lnTo>
                <a:lnTo>
                  <a:pt x="163" y="431"/>
                </a:lnTo>
                <a:lnTo>
                  <a:pt x="176" y="429"/>
                </a:lnTo>
                <a:lnTo>
                  <a:pt x="188" y="428"/>
                </a:lnTo>
                <a:lnTo>
                  <a:pt x="199" y="423"/>
                </a:lnTo>
                <a:lnTo>
                  <a:pt x="210" y="419"/>
                </a:lnTo>
                <a:lnTo>
                  <a:pt x="219" y="411"/>
                </a:lnTo>
                <a:lnTo>
                  <a:pt x="228" y="403"/>
                </a:lnTo>
                <a:lnTo>
                  <a:pt x="236" y="392"/>
                </a:lnTo>
                <a:lnTo>
                  <a:pt x="242" y="380"/>
                </a:lnTo>
                <a:lnTo>
                  <a:pt x="248" y="366"/>
                </a:lnTo>
                <a:lnTo>
                  <a:pt x="254" y="351"/>
                </a:lnTo>
                <a:lnTo>
                  <a:pt x="259" y="332"/>
                </a:lnTo>
                <a:lnTo>
                  <a:pt x="262" y="314"/>
                </a:lnTo>
                <a:lnTo>
                  <a:pt x="265" y="292"/>
                </a:lnTo>
                <a:lnTo>
                  <a:pt x="267" y="269"/>
                </a:lnTo>
                <a:lnTo>
                  <a:pt x="268" y="215"/>
                </a:lnTo>
                <a:lnTo>
                  <a:pt x="268" y="215"/>
                </a:lnTo>
                <a:lnTo>
                  <a:pt x="267" y="162"/>
                </a:lnTo>
                <a:lnTo>
                  <a:pt x="265" y="139"/>
                </a:lnTo>
                <a:lnTo>
                  <a:pt x="262" y="118"/>
                </a:lnTo>
                <a:lnTo>
                  <a:pt x="259" y="98"/>
                </a:lnTo>
                <a:lnTo>
                  <a:pt x="254" y="81"/>
                </a:lnTo>
                <a:lnTo>
                  <a:pt x="248" y="64"/>
                </a:lnTo>
                <a:lnTo>
                  <a:pt x="242" y="50"/>
                </a:lnTo>
                <a:lnTo>
                  <a:pt x="236" y="39"/>
                </a:lnTo>
                <a:lnTo>
                  <a:pt x="228" y="28"/>
                </a:lnTo>
                <a:lnTo>
                  <a:pt x="219" y="19"/>
                </a:lnTo>
                <a:lnTo>
                  <a:pt x="210" y="13"/>
                </a:lnTo>
                <a:lnTo>
                  <a:pt x="199" y="7"/>
                </a:lnTo>
                <a:lnTo>
                  <a:pt x="188" y="4"/>
                </a:lnTo>
                <a:lnTo>
                  <a:pt x="176" y="0"/>
                </a:lnTo>
                <a:lnTo>
                  <a:pt x="163" y="0"/>
                </a:lnTo>
                <a:lnTo>
                  <a:pt x="163" y="0"/>
                </a:lnTo>
                <a:lnTo>
                  <a:pt x="151" y="0"/>
                </a:lnTo>
                <a:lnTo>
                  <a:pt x="139" y="4"/>
                </a:lnTo>
                <a:lnTo>
                  <a:pt x="128" y="7"/>
                </a:lnTo>
                <a:lnTo>
                  <a:pt x="119" y="13"/>
                </a:lnTo>
                <a:lnTo>
                  <a:pt x="110" y="20"/>
                </a:lnTo>
                <a:lnTo>
                  <a:pt x="100" y="30"/>
                </a:lnTo>
                <a:lnTo>
                  <a:pt x="93" y="41"/>
                </a:lnTo>
                <a:lnTo>
                  <a:pt x="85" y="54"/>
                </a:lnTo>
                <a:lnTo>
                  <a:pt x="83" y="54"/>
                </a:lnTo>
                <a:lnTo>
                  <a:pt x="83" y="11"/>
                </a:lnTo>
                <a:lnTo>
                  <a:pt x="0" y="11"/>
                </a:lnTo>
                <a:lnTo>
                  <a:pt x="0" y="55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8" name="Freeform 36"/>
          <p:cNvSpPr>
            <a:spLocks/>
          </p:cNvSpPr>
          <p:nvPr userDrawn="1"/>
        </p:nvSpPr>
        <p:spPr bwMode="auto">
          <a:xfrm>
            <a:off x="7875588" y="938213"/>
            <a:ext cx="211137" cy="341312"/>
          </a:xfrm>
          <a:custGeom>
            <a:avLst/>
            <a:gdLst>
              <a:gd name="T0" fmla="*/ 91 w 266"/>
              <a:gd name="T1" fmla="*/ 125 h 431"/>
              <a:gd name="T2" fmla="*/ 91 w 266"/>
              <a:gd name="T3" fmla="*/ 113 h 431"/>
              <a:gd name="T4" fmla="*/ 95 w 266"/>
              <a:gd name="T5" fmla="*/ 93 h 431"/>
              <a:gd name="T6" fmla="*/ 106 w 266"/>
              <a:gd name="T7" fmla="*/ 79 h 431"/>
              <a:gd name="T8" fmla="*/ 121 w 266"/>
              <a:gd name="T9" fmla="*/ 73 h 431"/>
              <a:gd name="T10" fmla="*/ 131 w 266"/>
              <a:gd name="T11" fmla="*/ 71 h 431"/>
              <a:gd name="T12" fmla="*/ 149 w 266"/>
              <a:gd name="T13" fmla="*/ 74 h 431"/>
              <a:gd name="T14" fmla="*/ 161 w 266"/>
              <a:gd name="T15" fmla="*/ 85 h 431"/>
              <a:gd name="T16" fmla="*/ 169 w 266"/>
              <a:gd name="T17" fmla="*/ 101 h 431"/>
              <a:gd name="T18" fmla="*/ 172 w 266"/>
              <a:gd name="T19" fmla="*/ 122 h 431"/>
              <a:gd name="T20" fmla="*/ 171 w 266"/>
              <a:gd name="T21" fmla="*/ 132 h 431"/>
              <a:gd name="T22" fmla="*/ 168 w 266"/>
              <a:gd name="T23" fmla="*/ 147 h 431"/>
              <a:gd name="T24" fmla="*/ 158 w 266"/>
              <a:gd name="T25" fmla="*/ 158 h 431"/>
              <a:gd name="T26" fmla="*/ 146 w 266"/>
              <a:gd name="T27" fmla="*/ 166 h 431"/>
              <a:gd name="T28" fmla="*/ 86 w 266"/>
              <a:gd name="T29" fmla="*/ 186 h 431"/>
              <a:gd name="T30" fmla="*/ 66 w 266"/>
              <a:gd name="T31" fmla="*/ 193 h 431"/>
              <a:gd name="T32" fmla="*/ 32 w 266"/>
              <a:gd name="T33" fmla="*/ 215 h 431"/>
              <a:gd name="T34" fmla="*/ 21 w 266"/>
              <a:gd name="T35" fmla="*/ 229 h 431"/>
              <a:gd name="T36" fmla="*/ 12 w 266"/>
              <a:gd name="T37" fmla="*/ 244 h 431"/>
              <a:gd name="T38" fmla="*/ 1 w 266"/>
              <a:gd name="T39" fmla="*/ 287 h 431"/>
              <a:gd name="T40" fmla="*/ 0 w 266"/>
              <a:gd name="T41" fmla="*/ 314 h 431"/>
              <a:gd name="T42" fmla="*/ 4 w 266"/>
              <a:gd name="T43" fmla="*/ 355 h 431"/>
              <a:gd name="T44" fmla="*/ 18 w 266"/>
              <a:gd name="T45" fmla="*/ 392 h 431"/>
              <a:gd name="T46" fmla="*/ 29 w 266"/>
              <a:gd name="T47" fmla="*/ 408 h 431"/>
              <a:gd name="T48" fmla="*/ 44 w 266"/>
              <a:gd name="T49" fmla="*/ 420 h 431"/>
              <a:gd name="T50" fmla="*/ 61 w 266"/>
              <a:gd name="T51" fmla="*/ 428 h 431"/>
              <a:gd name="T52" fmla="*/ 83 w 266"/>
              <a:gd name="T53" fmla="*/ 431 h 431"/>
              <a:gd name="T54" fmla="*/ 98 w 266"/>
              <a:gd name="T55" fmla="*/ 429 h 431"/>
              <a:gd name="T56" fmla="*/ 123 w 266"/>
              <a:gd name="T57" fmla="*/ 425 h 431"/>
              <a:gd name="T58" fmla="*/ 145 w 266"/>
              <a:gd name="T59" fmla="*/ 412 h 431"/>
              <a:gd name="T60" fmla="*/ 163 w 266"/>
              <a:gd name="T61" fmla="*/ 392 h 431"/>
              <a:gd name="T62" fmla="*/ 172 w 266"/>
              <a:gd name="T63" fmla="*/ 377 h 431"/>
              <a:gd name="T64" fmla="*/ 175 w 266"/>
              <a:gd name="T65" fmla="*/ 398 h 431"/>
              <a:gd name="T66" fmla="*/ 183 w 266"/>
              <a:gd name="T67" fmla="*/ 420 h 431"/>
              <a:gd name="T68" fmla="*/ 266 w 266"/>
              <a:gd name="T69" fmla="*/ 420 h 431"/>
              <a:gd name="T70" fmla="*/ 259 w 266"/>
              <a:gd name="T71" fmla="*/ 386 h 431"/>
              <a:gd name="T72" fmla="*/ 256 w 266"/>
              <a:gd name="T73" fmla="*/ 341 h 431"/>
              <a:gd name="T74" fmla="*/ 256 w 266"/>
              <a:gd name="T75" fmla="*/ 125 h 431"/>
              <a:gd name="T76" fmla="*/ 251 w 266"/>
              <a:gd name="T77" fmla="*/ 74 h 431"/>
              <a:gd name="T78" fmla="*/ 245 w 266"/>
              <a:gd name="T79" fmla="*/ 53 h 431"/>
              <a:gd name="T80" fmla="*/ 232 w 266"/>
              <a:gd name="T81" fmla="*/ 34 h 431"/>
              <a:gd name="T82" fmla="*/ 217 w 266"/>
              <a:gd name="T83" fmla="*/ 20 h 431"/>
              <a:gd name="T84" fmla="*/ 195 w 266"/>
              <a:gd name="T85" fmla="*/ 10 h 431"/>
              <a:gd name="T86" fmla="*/ 166 w 266"/>
              <a:gd name="T87" fmla="*/ 2 h 431"/>
              <a:gd name="T88" fmla="*/ 131 w 266"/>
              <a:gd name="T89" fmla="*/ 0 h 431"/>
              <a:gd name="T90" fmla="*/ 108 w 266"/>
              <a:gd name="T91" fmla="*/ 2 h 431"/>
              <a:gd name="T92" fmla="*/ 84 w 266"/>
              <a:gd name="T93" fmla="*/ 7 h 431"/>
              <a:gd name="T94" fmla="*/ 64 w 266"/>
              <a:gd name="T95" fmla="*/ 14 h 431"/>
              <a:gd name="T96" fmla="*/ 46 w 266"/>
              <a:gd name="T97" fmla="*/ 28 h 431"/>
              <a:gd name="T98" fmla="*/ 32 w 266"/>
              <a:gd name="T99" fmla="*/ 45 h 431"/>
              <a:gd name="T100" fmla="*/ 20 w 266"/>
              <a:gd name="T101" fmla="*/ 67 h 431"/>
              <a:gd name="T102" fmla="*/ 13 w 266"/>
              <a:gd name="T103" fmla="*/ 93 h 431"/>
              <a:gd name="T104" fmla="*/ 10 w 266"/>
              <a:gd name="T105" fmla="*/ 125 h 431"/>
              <a:gd name="T106" fmla="*/ 91 w 266"/>
              <a:gd name="T107" fmla="*/ 136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6" h="431">
                <a:moveTo>
                  <a:pt x="91" y="136"/>
                </a:moveTo>
                <a:lnTo>
                  <a:pt x="91" y="125"/>
                </a:lnTo>
                <a:lnTo>
                  <a:pt x="91" y="125"/>
                </a:lnTo>
                <a:lnTo>
                  <a:pt x="91" y="113"/>
                </a:lnTo>
                <a:lnTo>
                  <a:pt x="92" y="102"/>
                </a:lnTo>
                <a:lnTo>
                  <a:pt x="95" y="93"/>
                </a:lnTo>
                <a:lnTo>
                  <a:pt x="100" y="85"/>
                </a:lnTo>
                <a:lnTo>
                  <a:pt x="106" y="79"/>
                </a:lnTo>
                <a:lnTo>
                  <a:pt x="114" y="74"/>
                </a:lnTo>
                <a:lnTo>
                  <a:pt x="121" y="73"/>
                </a:lnTo>
                <a:lnTo>
                  <a:pt x="131" y="71"/>
                </a:lnTo>
                <a:lnTo>
                  <a:pt x="131" y="71"/>
                </a:lnTo>
                <a:lnTo>
                  <a:pt x="141" y="73"/>
                </a:lnTo>
                <a:lnTo>
                  <a:pt x="149" y="74"/>
                </a:lnTo>
                <a:lnTo>
                  <a:pt x="157" y="79"/>
                </a:lnTo>
                <a:lnTo>
                  <a:pt x="161" y="85"/>
                </a:lnTo>
                <a:lnTo>
                  <a:pt x="166" y="91"/>
                </a:lnTo>
                <a:lnTo>
                  <a:pt x="169" y="101"/>
                </a:lnTo>
                <a:lnTo>
                  <a:pt x="171" y="110"/>
                </a:lnTo>
                <a:lnTo>
                  <a:pt x="172" y="122"/>
                </a:lnTo>
                <a:lnTo>
                  <a:pt x="172" y="122"/>
                </a:lnTo>
                <a:lnTo>
                  <a:pt x="171" y="132"/>
                </a:lnTo>
                <a:lnTo>
                  <a:pt x="169" y="139"/>
                </a:lnTo>
                <a:lnTo>
                  <a:pt x="168" y="147"/>
                </a:lnTo>
                <a:lnTo>
                  <a:pt x="165" y="153"/>
                </a:lnTo>
                <a:lnTo>
                  <a:pt x="158" y="158"/>
                </a:lnTo>
                <a:lnTo>
                  <a:pt x="154" y="162"/>
                </a:lnTo>
                <a:lnTo>
                  <a:pt x="146" y="166"/>
                </a:lnTo>
                <a:lnTo>
                  <a:pt x="137" y="170"/>
                </a:lnTo>
                <a:lnTo>
                  <a:pt x="86" y="186"/>
                </a:lnTo>
                <a:lnTo>
                  <a:pt x="86" y="186"/>
                </a:lnTo>
                <a:lnTo>
                  <a:pt x="66" y="193"/>
                </a:lnTo>
                <a:lnTo>
                  <a:pt x="47" y="203"/>
                </a:lnTo>
                <a:lnTo>
                  <a:pt x="32" y="215"/>
                </a:lnTo>
                <a:lnTo>
                  <a:pt x="26" y="221"/>
                </a:lnTo>
                <a:lnTo>
                  <a:pt x="21" y="229"/>
                </a:lnTo>
                <a:lnTo>
                  <a:pt x="15" y="236"/>
                </a:lnTo>
                <a:lnTo>
                  <a:pt x="12" y="244"/>
                </a:lnTo>
                <a:lnTo>
                  <a:pt x="4" y="264"/>
                </a:lnTo>
                <a:lnTo>
                  <a:pt x="1" y="287"/>
                </a:lnTo>
                <a:lnTo>
                  <a:pt x="0" y="314"/>
                </a:lnTo>
                <a:lnTo>
                  <a:pt x="0" y="314"/>
                </a:lnTo>
                <a:lnTo>
                  <a:pt x="1" y="334"/>
                </a:lnTo>
                <a:lnTo>
                  <a:pt x="4" y="355"/>
                </a:lnTo>
                <a:lnTo>
                  <a:pt x="10" y="374"/>
                </a:lnTo>
                <a:lnTo>
                  <a:pt x="18" y="392"/>
                </a:lnTo>
                <a:lnTo>
                  <a:pt x="24" y="400"/>
                </a:lnTo>
                <a:lnTo>
                  <a:pt x="29" y="408"/>
                </a:lnTo>
                <a:lnTo>
                  <a:pt x="37" y="414"/>
                </a:lnTo>
                <a:lnTo>
                  <a:pt x="44" y="420"/>
                </a:lnTo>
                <a:lnTo>
                  <a:pt x="52" y="425"/>
                </a:lnTo>
                <a:lnTo>
                  <a:pt x="61" y="428"/>
                </a:lnTo>
                <a:lnTo>
                  <a:pt x="72" y="429"/>
                </a:lnTo>
                <a:lnTo>
                  <a:pt x="83" y="431"/>
                </a:lnTo>
                <a:lnTo>
                  <a:pt x="83" y="431"/>
                </a:lnTo>
                <a:lnTo>
                  <a:pt x="98" y="429"/>
                </a:lnTo>
                <a:lnTo>
                  <a:pt x="112" y="428"/>
                </a:lnTo>
                <a:lnTo>
                  <a:pt x="123" y="425"/>
                </a:lnTo>
                <a:lnTo>
                  <a:pt x="135" y="420"/>
                </a:lnTo>
                <a:lnTo>
                  <a:pt x="145" y="412"/>
                </a:lnTo>
                <a:lnTo>
                  <a:pt x="154" y="403"/>
                </a:lnTo>
                <a:lnTo>
                  <a:pt x="163" y="392"/>
                </a:lnTo>
                <a:lnTo>
                  <a:pt x="171" y="377"/>
                </a:lnTo>
                <a:lnTo>
                  <a:pt x="172" y="377"/>
                </a:lnTo>
                <a:lnTo>
                  <a:pt x="172" y="377"/>
                </a:lnTo>
                <a:lnTo>
                  <a:pt x="175" y="398"/>
                </a:lnTo>
                <a:lnTo>
                  <a:pt x="178" y="409"/>
                </a:lnTo>
                <a:lnTo>
                  <a:pt x="183" y="420"/>
                </a:lnTo>
                <a:lnTo>
                  <a:pt x="266" y="420"/>
                </a:lnTo>
                <a:lnTo>
                  <a:pt x="266" y="420"/>
                </a:lnTo>
                <a:lnTo>
                  <a:pt x="262" y="403"/>
                </a:lnTo>
                <a:lnTo>
                  <a:pt x="259" y="386"/>
                </a:lnTo>
                <a:lnTo>
                  <a:pt x="257" y="366"/>
                </a:lnTo>
                <a:lnTo>
                  <a:pt x="256" y="341"/>
                </a:lnTo>
                <a:lnTo>
                  <a:pt x="256" y="125"/>
                </a:lnTo>
                <a:lnTo>
                  <a:pt x="256" y="125"/>
                </a:lnTo>
                <a:lnTo>
                  <a:pt x="256" y="99"/>
                </a:lnTo>
                <a:lnTo>
                  <a:pt x="251" y="74"/>
                </a:lnTo>
                <a:lnTo>
                  <a:pt x="248" y="64"/>
                </a:lnTo>
                <a:lnTo>
                  <a:pt x="245" y="53"/>
                </a:lnTo>
                <a:lnTo>
                  <a:pt x="239" y="44"/>
                </a:lnTo>
                <a:lnTo>
                  <a:pt x="232" y="34"/>
                </a:lnTo>
                <a:lnTo>
                  <a:pt x="226" y="27"/>
                </a:lnTo>
                <a:lnTo>
                  <a:pt x="217" y="20"/>
                </a:lnTo>
                <a:lnTo>
                  <a:pt x="206" y="14"/>
                </a:lnTo>
                <a:lnTo>
                  <a:pt x="195" y="10"/>
                </a:lnTo>
                <a:lnTo>
                  <a:pt x="182" y="5"/>
                </a:lnTo>
                <a:lnTo>
                  <a:pt x="166" y="2"/>
                </a:lnTo>
                <a:lnTo>
                  <a:pt x="151" y="0"/>
                </a:lnTo>
                <a:lnTo>
                  <a:pt x="131" y="0"/>
                </a:lnTo>
                <a:lnTo>
                  <a:pt x="131" y="0"/>
                </a:lnTo>
                <a:lnTo>
                  <a:pt x="108" y="2"/>
                </a:lnTo>
                <a:lnTo>
                  <a:pt x="95" y="4"/>
                </a:lnTo>
                <a:lnTo>
                  <a:pt x="84" y="7"/>
                </a:lnTo>
                <a:lnTo>
                  <a:pt x="74" y="10"/>
                </a:lnTo>
                <a:lnTo>
                  <a:pt x="64" y="14"/>
                </a:lnTo>
                <a:lnTo>
                  <a:pt x="55" y="20"/>
                </a:lnTo>
                <a:lnTo>
                  <a:pt x="46" y="28"/>
                </a:lnTo>
                <a:lnTo>
                  <a:pt x="38" y="36"/>
                </a:lnTo>
                <a:lnTo>
                  <a:pt x="32" y="45"/>
                </a:lnTo>
                <a:lnTo>
                  <a:pt x="26" y="54"/>
                </a:lnTo>
                <a:lnTo>
                  <a:pt x="20" y="67"/>
                </a:lnTo>
                <a:lnTo>
                  <a:pt x="17" y="79"/>
                </a:lnTo>
                <a:lnTo>
                  <a:pt x="13" y="93"/>
                </a:lnTo>
                <a:lnTo>
                  <a:pt x="12" y="108"/>
                </a:lnTo>
                <a:lnTo>
                  <a:pt x="10" y="125"/>
                </a:lnTo>
                <a:lnTo>
                  <a:pt x="10" y="136"/>
                </a:lnTo>
                <a:lnTo>
                  <a:pt x="91" y="1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9" name="Freeform 37"/>
          <p:cNvSpPr>
            <a:spLocks/>
          </p:cNvSpPr>
          <p:nvPr userDrawn="1"/>
        </p:nvSpPr>
        <p:spPr bwMode="auto">
          <a:xfrm>
            <a:off x="7942263" y="1108075"/>
            <a:ext cx="69850" cy="114300"/>
          </a:xfrm>
          <a:custGeom>
            <a:avLst/>
            <a:gdLst>
              <a:gd name="T0" fmla="*/ 88 w 88"/>
              <a:gd name="T1" fmla="*/ 80 h 143"/>
              <a:gd name="T2" fmla="*/ 88 w 88"/>
              <a:gd name="T3" fmla="*/ 80 h 143"/>
              <a:gd name="T4" fmla="*/ 87 w 88"/>
              <a:gd name="T5" fmla="*/ 97 h 143"/>
              <a:gd name="T6" fmla="*/ 82 w 88"/>
              <a:gd name="T7" fmla="*/ 109 h 143"/>
              <a:gd name="T8" fmla="*/ 76 w 88"/>
              <a:gd name="T9" fmla="*/ 120 h 143"/>
              <a:gd name="T10" fmla="*/ 70 w 88"/>
              <a:gd name="T11" fmla="*/ 129 h 143"/>
              <a:gd name="T12" fmla="*/ 61 w 88"/>
              <a:gd name="T13" fmla="*/ 136 h 143"/>
              <a:gd name="T14" fmla="*/ 51 w 88"/>
              <a:gd name="T15" fmla="*/ 140 h 143"/>
              <a:gd name="T16" fmla="*/ 42 w 88"/>
              <a:gd name="T17" fmla="*/ 143 h 143"/>
              <a:gd name="T18" fmla="*/ 33 w 88"/>
              <a:gd name="T19" fmla="*/ 143 h 143"/>
              <a:gd name="T20" fmla="*/ 33 w 88"/>
              <a:gd name="T21" fmla="*/ 143 h 143"/>
              <a:gd name="T22" fmla="*/ 25 w 88"/>
              <a:gd name="T23" fmla="*/ 143 h 143"/>
              <a:gd name="T24" fmla="*/ 19 w 88"/>
              <a:gd name="T25" fmla="*/ 140 h 143"/>
              <a:gd name="T26" fmla="*/ 13 w 88"/>
              <a:gd name="T27" fmla="*/ 134 h 143"/>
              <a:gd name="T28" fmla="*/ 8 w 88"/>
              <a:gd name="T29" fmla="*/ 128 h 143"/>
              <a:gd name="T30" fmla="*/ 5 w 88"/>
              <a:gd name="T31" fmla="*/ 119 h 143"/>
              <a:gd name="T32" fmla="*/ 2 w 88"/>
              <a:gd name="T33" fmla="*/ 109 h 143"/>
              <a:gd name="T34" fmla="*/ 0 w 88"/>
              <a:gd name="T35" fmla="*/ 99 h 143"/>
              <a:gd name="T36" fmla="*/ 0 w 88"/>
              <a:gd name="T37" fmla="*/ 86 h 143"/>
              <a:gd name="T38" fmla="*/ 0 w 88"/>
              <a:gd name="T39" fmla="*/ 86 h 143"/>
              <a:gd name="T40" fmla="*/ 0 w 88"/>
              <a:gd name="T41" fmla="*/ 74 h 143"/>
              <a:gd name="T42" fmla="*/ 3 w 88"/>
              <a:gd name="T43" fmla="*/ 63 h 143"/>
              <a:gd name="T44" fmla="*/ 7 w 88"/>
              <a:gd name="T45" fmla="*/ 52 h 143"/>
              <a:gd name="T46" fmla="*/ 11 w 88"/>
              <a:gd name="T47" fmla="*/ 43 h 143"/>
              <a:gd name="T48" fmla="*/ 19 w 88"/>
              <a:gd name="T49" fmla="*/ 35 h 143"/>
              <a:gd name="T50" fmla="*/ 27 w 88"/>
              <a:gd name="T51" fmla="*/ 29 h 143"/>
              <a:gd name="T52" fmla="*/ 37 w 88"/>
              <a:gd name="T53" fmla="*/ 25 h 143"/>
              <a:gd name="T54" fmla="*/ 50 w 88"/>
              <a:gd name="T55" fmla="*/ 21 h 143"/>
              <a:gd name="T56" fmla="*/ 50 w 88"/>
              <a:gd name="T57" fmla="*/ 21 h 143"/>
              <a:gd name="T58" fmla="*/ 59 w 88"/>
              <a:gd name="T59" fmla="*/ 18 h 143"/>
              <a:gd name="T60" fmla="*/ 68 w 88"/>
              <a:gd name="T61" fmla="*/ 14 h 143"/>
              <a:gd name="T62" fmla="*/ 77 w 88"/>
              <a:gd name="T63" fmla="*/ 8 h 143"/>
              <a:gd name="T64" fmla="*/ 88 w 88"/>
              <a:gd name="T65" fmla="*/ 0 h 143"/>
              <a:gd name="T66" fmla="*/ 88 w 88"/>
              <a:gd name="T67" fmla="*/ 8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143">
                <a:moveTo>
                  <a:pt x="88" y="80"/>
                </a:moveTo>
                <a:lnTo>
                  <a:pt x="88" y="80"/>
                </a:lnTo>
                <a:lnTo>
                  <a:pt x="87" y="97"/>
                </a:lnTo>
                <a:lnTo>
                  <a:pt x="82" y="109"/>
                </a:lnTo>
                <a:lnTo>
                  <a:pt x="76" y="120"/>
                </a:lnTo>
                <a:lnTo>
                  <a:pt x="70" y="129"/>
                </a:lnTo>
                <a:lnTo>
                  <a:pt x="61" y="136"/>
                </a:lnTo>
                <a:lnTo>
                  <a:pt x="51" y="140"/>
                </a:lnTo>
                <a:lnTo>
                  <a:pt x="42" y="143"/>
                </a:lnTo>
                <a:lnTo>
                  <a:pt x="33" y="143"/>
                </a:lnTo>
                <a:lnTo>
                  <a:pt x="33" y="143"/>
                </a:lnTo>
                <a:lnTo>
                  <a:pt x="25" y="143"/>
                </a:lnTo>
                <a:lnTo>
                  <a:pt x="19" y="140"/>
                </a:lnTo>
                <a:lnTo>
                  <a:pt x="13" y="134"/>
                </a:lnTo>
                <a:lnTo>
                  <a:pt x="8" y="128"/>
                </a:lnTo>
                <a:lnTo>
                  <a:pt x="5" y="119"/>
                </a:lnTo>
                <a:lnTo>
                  <a:pt x="2" y="109"/>
                </a:lnTo>
                <a:lnTo>
                  <a:pt x="0" y="99"/>
                </a:lnTo>
                <a:lnTo>
                  <a:pt x="0" y="86"/>
                </a:lnTo>
                <a:lnTo>
                  <a:pt x="0" y="86"/>
                </a:lnTo>
                <a:lnTo>
                  <a:pt x="0" y="74"/>
                </a:lnTo>
                <a:lnTo>
                  <a:pt x="3" y="63"/>
                </a:lnTo>
                <a:lnTo>
                  <a:pt x="7" y="52"/>
                </a:lnTo>
                <a:lnTo>
                  <a:pt x="11" y="43"/>
                </a:lnTo>
                <a:lnTo>
                  <a:pt x="19" y="35"/>
                </a:lnTo>
                <a:lnTo>
                  <a:pt x="27" y="29"/>
                </a:lnTo>
                <a:lnTo>
                  <a:pt x="37" y="25"/>
                </a:lnTo>
                <a:lnTo>
                  <a:pt x="50" y="21"/>
                </a:lnTo>
                <a:lnTo>
                  <a:pt x="50" y="21"/>
                </a:lnTo>
                <a:lnTo>
                  <a:pt x="59" y="18"/>
                </a:lnTo>
                <a:lnTo>
                  <a:pt x="68" y="14"/>
                </a:lnTo>
                <a:lnTo>
                  <a:pt x="77" y="8"/>
                </a:lnTo>
                <a:lnTo>
                  <a:pt x="88" y="0"/>
                </a:lnTo>
                <a:lnTo>
                  <a:pt x="88" y="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61" name="Freeform 39"/>
          <p:cNvSpPr>
            <a:spLocks/>
          </p:cNvSpPr>
          <p:nvPr userDrawn="1"/>
        </p:nvSpPr>
        <p:spPr bwMode="auto">
          <a:xfrm>
            <a:off x="8188325" y="1001713"/>
            <a:ext cx="73025" cy="214312"/>
          </a:xfrm>
          <a:custGeom>
            <a:avLst/>
            <a:gdLst>
              <a:gd name="T0" fmla="*/ 0 w 93"/>
              <a:gd name="T1" fmla="*/ 134 h 270"/>
              <a:gd name="T2" fmla="*/ 0 w 93"/>
              <a:gd name="T3" fmla="*/ 134 h 270"/>
              <a:gd name="T4" fmla="*/ 0 w 93"/>
              <a:gd name="T5" fmla="*/ 103 h 270"/>
              <a:gd name="T6" fmla="*/ 2 w 93"/>
              <a:gd name="T7" fmla="*/ 75 h 270"/>
              <a:gd name="T8" fmla="*/ 5 w 93"/>
              <a:gd name="T9" fmla="*/ 52 h 270"/>
              <a:gd name="T10" fmla="*/ 8 w 93"/>
              <a:gd name="T11" fmla="*/ 34 h 270"/>
              <a:gd name="T12" fmla="*/ 14 w 93"/>
              <a:gd name="T13" fmla="*/ 18 h 270"/>
              <a:gd name="T14" fmla="*/ 19 w 93"/>
              <a:gd name="T15" fmla="*/ 14 h 270"/>
              <a:gd name="T16" fmla="*/ 23 w 93"/>
              <a:gd name="T17" fmla="*/ 7 h 270"/>
              <a:gd name="T18" fmla="*/ 28 w 93"/>
              <a:gd name="T19" fmla="*/ 4 h 270"/>
              <a:gd name="T20" fmla="*/ 34 w 93"/>
              <a:gd name="T21" fmla="*/ 1 h 270"/>
              <a:gd name="T22" fmla="*/ 40 w 93"/>
              <a:gd name="T23" fmla="*/ 0 h 270"/>
              <a:gd name="T24" fmla="*/ 47 w 93"/>
              <a:gd name="T25" fmla="*/ 0 h 270"/>
              <a:gd name="T26" fmla="*/ 47 w 93"/>
              <a:gd name="T27" fmla="*/ 0 h 270"/>
              <a:gd name="T28" fmla="*/ 54 w 93"/>
              <a:gd name="T29" fmla="*/ 0 h 270"/>
              <a:gd name="T30" fmla="*/ 59 w 93"/>
              <a:gd name="T31" fmla="*/ 1 h 270"/>
              <a:gd name="T32" fmla="*/ 65 w 93"/>
              <a:gd name="T33" fmla="*/ 4 h 270"/>
              <a:gd name="T34" fmla="*/ 70 w 93"/>
              <a:gd name="T35" fmla="*/ 7 h 270"/>
              <a:gd name="T36" fmla="*/ 74 w 93"/>
              <a:gd name="T37" fmla="*/ 14 h 270"/>
              <a:gd name="T38" fmla="*/ 77 w 93"/>
              <a:gd name="T39" fmla="*/ 18 h 270"/>
              <a:gd name="T40" fmla="*/ 84 w 93"/>
              <a:gd name="T41" fmla="*/ 34 h 270"/>
              <a:gd name="T42" fmla="*/ 88 w 93"/>
              <a:gd name="T43" fmla="*/ 52 h 270"/>
              <a:gd name="T44" fmla="*/ 91 w 93"/>
              <a:gd name="T45" fmla="*/ 75 h 270"/>
              <a:gd name="T46" fmla="*/ 93 w 93"/>
              <a:gd name="T47" fmla="*/ 103 h 270"/>
              <a:gd name="T48" fmla="*/ 93 w 93"/>
              <a:gd name="T49" fmla="*/ 134 h 270"/>
              <a:gd name="T50" fmla="*/ 93 w 93"/>
              <a:gd name="T51" fmla="*/ 134 h 270"/>
              <a:gd name="T52" fmla="*/ 93 w 93"/>
              <a:gd name="T53" fmla="*/ 166 h 270"/>
              <a:gd name="T54" fmla="*/ 91 w 93"/>
              <a:gd name="T55" fmla="*/ 193 h 270"/>
              <a:gd name="T56" fmla="*/ 88 w 93"/>
              <a:gd name="T57" fmla="*/ 216 h 270"/>
              <a:gd name="T58" fmla="*/ 84 w 93"/>
              <a:gd name="T59" fmla="*/ 236 h 270"/>
              <a:gd name="T60" fmla="*/ 77 w 93"/>
              <a:gd name="T61" fmla="*/ 250 h 270"/>
              <a:gd name="T62" fmla="*/ 74 w 93"/>
              <a:gd name="T63" fmla="*/ 256 h 270"/>
              <a:gd name="T64" fmla="*/ 70 w 93"/>
              <a:gd name="T65" fmla="*/ 260 h 270"/>
              <a:gd name="T66" fmla="*/ 65 w 93"/>
              <a:gd name="T67" fmla="*/ 263 h 270"/>
              <a:gd name="T68" fmla="*/ 59 w 93"/>
              <a:gd name="T69" fmla="*/ 267 h 270"/>
              <a:gd name="T70" fmla="*/ 54 w 93"/>
              <a:gd name="T71" fmla="*/ 268 h 270"/>
              <a:gd name="T72" fmla="*/ 47 w 93"/>
              <a:gd name="T73" fmla="*/ 270 h 270"/>
              <a:gd name="T74" fmla="*/ 47 w 93"/>
              <a:gd name="T75" fmla="*/ 270 h 270"/>
              <a:gd name="T76" fmla="*/ 40 w 93"/>
              <a:gd name="T77" fmla="*/ 268 h 270"/>
              <a:gd name="T78" fmla="*/ 34 w 93"/>
              <a:gd name="T79" fmla="*/ 267 h 270"/>
              <a:gd name="T80" fmla="*/ 28 w 93"/>
              <a:gd name="T81" fmla="*/ 263 h 270"/>
              <a:gd name="T82" fmla="*/ 23 w 93"/>
              <a:gd name="T83" fmla="*/ 260 h 270"/>
              <a:gd name="T84" fmla="*/ 19 w 93"/>
              <a:gd name="T85" fmla="*/ 256 h 270"/>
              <a:gd name="T86" fmla="*/ 14 w 93"/>
              <a:gd name="T87" fmla="*/ 250 h 270"/>
              <a:gd name="T88" fmla="*/ 8 w 93"/>
              <a:gd name="T89" fmla="*/ 236 h 270"/>
              <a:gd name="T90" fmla="*/ 5 w 93"/>
              <a:gd name="T91" fmla="*/ 216 h 270"/>
              <a:gd name="T92" fmla="*/ 2 w 93"/>
              <a:gd name="T93" fmla="*/ 193 h 270"/>
              <a:gd name="T94" fmla="*/ 0 w 93"/>
              <a:gd name="T95" fmla="*/ 166 h 270"/>
              <a:gd name="T96" fmla="*/ 0 w 93"/>
              <a:gd name="T97" fmla="*/ 13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3" h="270">
                <a:moveTo>
                  <a:pt x="0" y="134"/>
                </a:moveTo>
                <a:lnTo>
                  <a:pt x="0" y="134"/>
                </a:lnTo>
                <a:lnTo>
                  <a:pt x="0" y="103"/>
                </a:lnTo>
                <a:lnTo>
                  <a:pt x="2" y="75"/>
                </a:lnTo>
                <a:lnTo>
                  <a:pt x="5" y="52"/>
                </a:lnTo>
                <a:lnTo>
                  <a:pt x="8" y="34"/>
                </a:lnTo>
                <a:lnTo>
                  <a:pt x="14" y="18"/>
                </a:lnTo>
                <a:lnTo>
                  <a:pt x="19" y="14"/>
                </a:lnTo>
                <a:lnTo>
                  <a:pt x="23" y="7"/>
                </a:lnTo>
                <a:lnTo>
                  <a:pt x="28" y="4"/>
                </a:lnTo>
                <a:lnTo>
                  <a:pt x="34" y="1"/>
                </a:lnTo>
                <a:lnTo>
                  <a:pt x="40" y="0"/>
                </a:lnTo>
                <a:lnTo>
                  <a:pt x="47" y="0"/>
                </a:lnTo>
                <a:lnTo>
                  <a:pt x="47" y="0"/>
                </a:lnTo>
                <a:lnTo>
                  <a:pt x="54" y="0"/>
                </a:lnTo>
                <a:lnTo>
                  <a:pt x="59" y="1"/>
                </a:lnTo>
                <a:lnTo>
                  <a:pt x="65" y="4"/>
                </a:lnTo>
                <a:lnTo>
                  <a:pt x="70" y="7"/>
                </a:lnTo>
                <a:lnTo>
                  <a:pt x="74" y="14"/>
                </a:lnTo>
                <a:lnTo>
                  <a:pt x="77" y="18"/>
                </a:lnTo>
                <a:lnTo>
                  <a:pt x="84" y="34"/>
                </a:lnTo>
                <a:lnTo>
                  <a:pt x="88" y="52"/>
                </a:lnTo>
                <a:lnTo>
                  <a:pt x="91" y="75"/>
                </a:lnTo>
                <a:lnTo>
                  <a:pt x="93" y="103"/>
                </a:lnTo>
                <a:lnTo>
                  <a:pt x="93" y="134"/>
                </a:lnTo>
                <a:lnTo>
                  <a:pt x="93" y="134"/>
                </a:lnTo>
                <a:lnTo>
                  <a:pt x="93" y="166"/>
                </a:lnTo>
                <a:lnTo>
                  <a:pt x="91" y="193"/>
                </a:lnTo>
                <a:lnTo>
                  <a:pt x="88" y="216"/>
                </a:lnTo>
                <a:lnTo>
                  <a:pt x="84" y="236"/>
                </a:lnTo>
                <a:lnTo>
                  <a:pt x="77" y="250"/>
                </a:lnTo>
                <a:lnTo>
                  <a:pt x="74" y="256"/>
                </a:lnTo>
                <a:lnTo>
                  <a:pt x="70" y="260"/>
                </a:lnTo>
                <a:lnTo>
                  <a:pt x="65" y="263"/>
                </a:lnTo>
                <a:lnTo>
                  <a:pt x="59" y="267"/>
                </a:lnTo>
                <a:lnTo>
                  <a:pt x="54" y="268"/>
                </a:lnTo>
                <a:lnTo>
                  <a:pt x="47" y="270"/>
                </a:lnTo>
                <a:lnTo>
                  <a:pt x="47" y="270"/>
                </a:lnTo>
                <a:lnTo>
                  <a:pt x="40" y="268"/>
                </a:lnTo>
                <a:lnTo>
                  <a:pt x="34" y="267"/>
                </a:lnTo>
                <a:lnTo>
                  <a:pt x="28" y="263"/>
                </a:lnTo>
                <a:lnTo>
                  <a:pt x="23" y="260"/>
                </a:lnTo>
                <a:lnTo>
                  <a:pt x="19" y="256"/>
                </a:lnTo>
                <a:lnTo>
                  <a:pt x="14" y="250"/>
                </a:lnTo>
                <a:lnTo>
                  <a:pt x="8" y="236"/>
                </a:lnTo>
                <a:lnTo>
                  <a:pt x="5" y="216"/>
                </a:lnTo>
                <a:lnTo>
                  <a:pt x="2" y="193"/>
                </a:lnTo>
                <a:lnTo>
                  <a:pt x="0" y="166"/>
                </a:lnTo>
                <a:lnTo>
                  <a:pt x="0" y="1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62" name="Freeform 40"/>
          <p:cNvSpPr>
            <a:spLocks/>
          </p:cNvSpPr>
          <p:nvPr userDrawn="1"/>
        </p:nvSpPr>
        <p:spPr bwMode="auto">
          <a:xfrm>
            <a:off x="8118475" y="938213"/>
            <a:ext cx="212725" cy="439737"/>
          </a:xfrm>
          <a:custGeom>
            <a:avLst/>
            <a:gdLst>
              <a:gd name="T0" fmla="*/ 0 w 269"/>
              <a:gd name="T1" fmla="*/ 554 h 554"/>
              <a:gd name="T2" fmla="*/ 88 w 269"/>
              <a:gd name="T3" fmla="*/ 554 h 554"/>
              <a:gd name="T4" fmla="*/ 88 w 269"/>
              <a:gd name="T5" fmla="*/ 382 h 554"/>
              <a:gd name="T6" fmla="*/ 90 w 269"/>
              <a:gd name="T7" fmla="*/ 382 h 554"/>
              <a:gd name="T8" fmla="*/ 90 w 269"/>
              <a:gd name="T9" fmla="*/ 382 h 554"/>
              <a:gd name="T10" fmla="*/ 96 w 269"/>
              <a:gd name="T11" fmla="*/ 394 h 554"/>
              <a:gd name="T12" fmla="*/ 104 w 269"/>
              <a:gd name="T13" fmla="*/ 403 h 554"/>
              <a:gd name="T14" fmla="*/ 111 w 269"/>
              <a:gd name="T15" fmla="*/ 412 h 554"/>
              <a:gd name="T16" fmla="*/ 121 w 269"/>
              <a:gd name="T17" fmla="*/ 419 h 554"/>
              <a:gd name="T18" fmla="*/ 130 w 269"/>
              <a:gd name="T19" fmla="*/ 423 h 554"/>
              <a:gd name="T20" fmla="*/ 141 w 269"/>
              <a:gd name="T21" fmla="*/ 428 h 554"/>
              <a:gd name="T22" fmla="*/ 152 w 269"/>
              <a:gd name="T23" fmla="*/ 429 h 554"/>
              <a:gd name="T24" fmla="*/ 164 w 269"/>
              <a:gd name="T25" fmla="*/ 431 h 554"/>
              <a:gd name="T26" fmla="*/ 164 w 269"/>
              <a:gd name="T27" fmla="*/ 431 h 554"/>
              <a:gd name="T28" fmla="*/ 176 w 269"/>
              <a:gd name="T29" fmla="*/ 429 h 554"/>
              <a:gd name="T30" fmla="*/ 189 w 269"/>
              <a:gd name="T31" fmla="*/ 428 h 554"/>
              <a:gd name="T32" fmla="*/ 199 w 269"/>
              <a:gd name="T33" fmla="*/ 423 h 554"/>
              <a:gd name="T34" fmla="*/ 210 w 269"/>
              <a:gd name="T35" fmla="*/ 419 h 554"/>
              <a:gd name="T36" fmla="*/ 219 w 269"/>
              <a:gd name="T37" fmla="*/ 411 h 554"/>
              <a:gd name="T38" fmla="*/ 229 w 269"/>
              <a:gd name="T39" fmla="*/ 403 h 554"/>
              <a:gd name="T40" fmla="*/ 236 w 269"/>
              <a:gd name="T41" fmla="*/ 392 h 554"/>
              <a:gd name="T42" fmla="*/ 243 w 269"/>
              <a:gd name="T43" fmla="*/ 380 h 554"/>
              <a:gd name="T44" fmla="*/ 249 w 269"/>
              <a:gd name="T45" fmla="*/ 366 h 554"/>
              <a:gd name="T46" fmla="*/ 255 w 269"/>
              <a:gd name="T47" fmla="*/ 351 h 554"/>
              <a:gd name="T48" fmla="*/ 260 w 269"/>
              <a:gd name="T49" fmla="*/ 332 h 554"/>
              <a:gd name="T50" fmla="*/ 263 w 269"/>
              <a:gd name="T51" fmla="*/ 314 h 554"/>
              <a:gd name="T52" fmla="*/ 266 w 269"/>
              <a:gd name="T53" fmla="*/ 292 h 554"/>
              <a:gd name="T54" fmla="*/ 267 w 269"/>
              <a:gd name="T55" fmla="*/ 269 h 554"/>
              <a:gd name="T56" fmla="*/ 269 w 269"/>
              <a:gd name="T57" fmla="*/ 215 h 554"/>
              <a:gd name="T58" fmla="*/ 269 w 269"/>
              <a:gd name="T59" fmla="*/ 215 h 554"/>
              <a:gd name="T60" fmla="*/ 267 w 269"/>
              <a:gd name="T61" fmla="*/ 162 h 554"/>
              <a:gd name="T62" fmla="*/ 266 w 269"/>
              <a:gd name="T63" fmla="*/ 139 h 554"/>
              <a:gd name="T64" fmla="*/ 263 w 269"/>
              <a:gd name="T65" fmla="*/ 118 h 554"/>
              <a:gd name="T66" fmla="*/ 260 w 269"/>
              <a:gd name="T67" fmla="*/ 98 h 554"/>
              <a:gd name="T68" fmla="*/ 255 w 269"/>
              <a:gd name="T69" fmla="*/ 81 h 554"/>
              <a:gd name="T70" fmla="*/ 249 w 269"/>
              <a:gd name="T71" fmla="*/ 64 h 554"/>
              <a:gd name="T72" fmla="*/ 243 w 269"/>
              <a:gd name="T73" fmla="*/ 50 h 554"/>
              <a:gd name="T74" fmla="*/ 236 w 269"/>
              <a:gd name="T75" fmla="*/ 39 h 554"/>
              <a:gd name="T76" fmla="*/ 229 w 269"/>
              <a:gd name="T77" fmla="*/ 28 h 554"/>
              <a:gd name="T78" fmla="*/ 219 w 269"/>
              <a:gd name="T79" fmla="*/ 19 h 554"/>
              <a:gd name="T80" fmla="*/ 210 w 269"/>
              <a:gd name="T81" fmla="*/ 13 h 554"/>
              <a:gd name="T82" fmla="*/ 199 w 269"/>
              <a:gd name="T83" fmla="*/ 7 h 554"/>
              <a:gd name="T84" fmla="*/ 189 w 269"/>
              <a:gd name="T85" fmla="*/ 4 h 554"/>
              <a:gd name="T86" fmla="*/ 176 w 269"/>
              <a:gd name="T87" fmla="*/ 0 h 554"/>
              <a:gd name="T88" fmla="*/ 164 w 269"/>
              <a:gd name="T89" fmla="*/ 0 h 554"/>
              <a:gd name="T90" fmla="*/ 164 w 269"/>
              <a:gd name="T91" fmla="*/ 0 h 554"/>
              <a:gd name="T92" fmla="*/ 152 w 269"/>
              <a:gd name="T93" fmla="*/ 0 h 554"/>
              <a:gd name="T94" fmla="*/ 139 w 269"/>
              <a:gd name="T95" fmla="*/ 4 h 554"/>
              <a:gd name="T96" fmla="*/ 128 w 269"/>
              <a:gd name="T97" fmla="*/ 7 h 554"/>
              <a:gd name="T98" fmla="*/ 119 w 269"/>
              <a:gd name="T99" fmla="*/ 13 h 554"/>
              <a:gd name="T100" fmla="*/ 110 w 269"/>
              <a:gd name="T101" fmla="*/ 20 h 554"/>
              <a:gd name="T102" fmla="*/ 101 w 269"/>
              <a:gd name="T103" fmla="*/ 30 h 554"/>
              <a:gd name="T104" fmla="*/ 93 w 269"/>
              <a:gd name="T105" fmla="*/ 41 h 554"/>
              <a:gd name="T106" fmla="*/ 85 w 269"/>
              <a:gd name="T107" fmla="*/ 54 h 554"/>
              <a:gd name="T108" fmla="*/ 84 w 269"/>
              <a:gd name="T109" fmla="*/ 54 h 554"/>
              <a:gd name="T110" fmla="*/ 84 w 269"/>
              <a:gd name="T111" fmla="*/ 11 h 554"/>
              <a:gd name="T112" fmla="*/ 0 w 269"/>
              <a:gd name="T113" fmla="*/ 11 h 554"/>
              <a:gd name="T114" fmla="*/ 0 w 269"/>
              <a:gd name="T115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9" h="554">
                <a:moveTo>
                  <a:pt x="0" y="554"/>
                </a:moveTo>
                <a:lnTo>
                  <a:pt x="88" y="554"/>
                </a:lnTo>
                <a:lnTo>
                  <a:pt x="88" y="382"/>
                </a:lnTo>
                <a:lnTo>
                  <a:pt x="90" y="382"/>
                </a:lnTo>
                <a:lnTo>
                  <a:pt x="90" y="382"/>
                </a:lnTo>
                <a:lnTo>
                  <a:pt x="96" y="394"/>
                </a:lnTo>
                <a:lnTo>
                  <a:pt x="104" y="403"/>
                </a:lnTo>
                <a:lnTo>
                  <a:pt x="111" y="412"/>
                </a:lnTo>
                <a:lnTo>
                  <a:pt x="121" y="419"/>
                </a:lnTo>
                <a:lnTo>
                  <a:pt x="130" y="423"/>
                </a:lnTo>
                <a:lnTo>
                  <a:pt x="141" y="428"/>
                </a:lnTo>
                <a:lnTo>
                  <a:pt x="152" y="429"/>
                </a:lnTo>
                <a:lnTo>
                  <a:pt x="164" y="431"/>
                </a:lnTo>
                <a:lnTo>
                  <a:pt x="164" y="431"/>
                </a:lnTo>
                <a:lnTo>
                  <a:pt x="176" y="429"/>
                </a:lnTo>
                <a:lnTo>
                  <a:pt x="189" y="428"/>
                </a:lnTo>
                <a:lnTo>
                  <a:pt x="199" y="423"/>
                </a:lnTo>
                <a:lnTo>
                  <a:pt x="210" y="419"/>
                </a:lnTo>
                <a:lnTo>
                  <a:pt x="219" y="411"/>
                </a:lnTo>
                <a:lnTo>
                  <a:pt x="229" y="403"/>
                </a:lnTo>
                <a:lnTo>
                  <a:pt x="236" y="392"/>
                </a:lnTo>
                <a:lnTo>
                  <a:pt x="243" y="380"/>
                </a:lnTo>
                <a:lnTo>
                  <a:pt x="249" y="366"/>
                </a:lnTo>
                <a:lnTo>
                  <a:pt x="255" y="351"/>
                </a:lnTo>
                <a:lnTo>
                  <a:pt x="260" y="332"/>
                </a:lnTo>
                <a:lnTo>
                  <a:pt x="263" y="314"/>
                </a:lnTo>
                <a:lnTo>
                  <a:pt x="266" y="292"/>
                </a:lnTo>
                <a:lnTo>
                  <a:pt x="267" y="269"/>
                </a:lnTo>
                <a:lnTo>
                  <a:pt x="269" y="215"/>
                </a:lnTo>
                <a:lnTo>
                  <a:pt x="269" y="215"/>
                </a:lnTo>
                <a:lnTo>
                  <a:pt x="267" y="162"/>
                </a:lnTo>
                <a:lnTo>
                  <a:pt x="266" y="139"/>
                </a:lnTo>
                <a:lnTo>
                  <a:pt x="263" y="118"/>
                </a:lnTo>
                <a:lnTo>
                  <a:pt x="260" y="98"/>
                </a:lnTo>
                <a:lnTo>
                  <a:pt x="255" y="81"/>
                </a:lnTo>
                <a:lnTo>
                  <a:pt x="249" y="64"/>
                </a:lnTo>
                <a:lnTo>
                  <a:pt x="243" y="50"/>
                </a:lnTo>
                <a:lnTo>
                  <a:pt x="236" y="39"/>
                </a:lnTo>
                <a:lnTo>
                  <a:pt x="229" y="28"/>
                </a:lnTo>
                <a:lnTo>
                  <a:pt x="219" y="19"/>
                </a:lnTo>
                <a:lnTo>
                  <a:pt x="210" y="13"/>
                </a:lnTo>
                <a:lnTo>
                  <a:pt x="199" y="7"/>
                </a:lnTo>
                <a:lnTo>
                  <a:pt x="189" y="4"/>
                </a:lnTo>
                <a:lnTo>
                  <a:pt x="176" y="0"/>
                </a:lnTo>
                <a:lnTo>
                  <a:pt x="164" y="0"/>
                </a:lnTo>
                <a:lnTo>
                  <a:pt x="164" y="0"/>
                </a:lnTo>
                <a:lnTo>
                  <a:pt x="152" y="0"/>
                </a:lnTo>
                <a:lnTo>
                  <a:pt x="139" y="4"/>
                </a:lnTo>
                <a:lnTo>
                  <a:pt x="128" y="7"/>
                </a:lnTo>
                <a:lnTo>
                  <a:pt x="119" y="13"/>
                </a:lnTo>
                <a:lnTo>
                  <a:pt x="110" y="20"/>
                </a:lnTo>
                <a:lnTo>
                  <a:pt x="101" y="30"/>
                </a:lnTo>
                <a:lnTo>
                  <a:pt x="93" y="41"/>
                </a:lnTo>
                <a:lnTo>
                  <a:pt x="85" y="54"/>
                </a:lnTo>
                <a:lnTo>
                  <a:pt x="84" y="54"/>
                </a:lnTo>
                <a:lnTo>
                  <a:pt x="84" y="11"/>
                </a:lnTo>
                <a:lnTo>
                  <a:pt x="0" y="11"/>
                </a:lnTo>
                <a:lnTo>
                  <a:pt x="0" y="55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64" name="Freeform 42"/>
          <p:cNvSpPr>
            <a:spLocks/>
          </p:cNvSpPr>
          <p:nvPr userDrawn="1"/>
        </p:nvSpPr>
        <p:spPr bwMode="auto">
          <a:xfrm>
            <a:off x="8350250" y="938213"/>
            <a:ext cx="201612" cy="341312"/>
          </a:xfrm>
          <a:custGeom>
            <a:avLst/>
            <a:gdLst>
              <a:gd name="T0" fmla="*/ 0 w 254"/>
              <a:gd name="T1" fmla="*/ 300 h 431"/>
              <a:gd name="T2" fmla="*/ 6 w 254"/>
              <a:gd name="T3" fmla="*/ 354 h 431"/>
              <a:gd name="T4" fmla="*/ 20 w 254"/>
              <a:gd name="T5" fmla="*/ 386 h 431"/>
              <a:gd name="T6" fmla="*/ 43 w 254"/>
              <a:gd name="T7" fmla="*/ 411 h 431"/>
              <a:gd name="T8" fmla="*/ 79 w 254"/>
              <a:gd name="T9" fmla="*/ 425 h 431"/>
              <a:gd name="T10" fmla="*/ 126 w 254"/>
              <a:gd name="T11" fmla="*/ 431 h 431"/>
              <a:gd name="T12" fmla="*/ 154 w 254"/>
              <a:gd name="T13" fmla="*/ 429 h 431"/>
              <a:gd name="T14" fmla="*/ 190 w 254"/>
              <a:gd name="T15" fmla="*/ 419 h 431"/>
              <a:gd name="T16" fmla="*/ 219 w 254"/>
              <a:gd name="T17" fmla="*/ 398 h 431"/>
              <a:gd name="T18" fmla="*/ 239 w 254"/>
              <a:gd name="T19" fmla="*/ 369 h 431"/>
              <a:gd name="T20" fmla="*/ 251 w 254"/>
              <a:gd name="T21" fmla="*/ 332 h 431"/>
              <a:gd name="T22" fmla="*/ 254 w 254"/>
              <a:gd name="T23" fmla="*/ 301 h 431"/>
              <a:gd name="T24" fmla="*/ 245 w 254"/>
              <a:gd name="T25" fmla="*/ 244 h 431"/>
              <a:gd name="T26" fmla="*/ 214 w 254"/>
              <a:gd name="T27" fmla="*/ 204 h 431"/>
              <a:gd name="T28" fmla="*/ 125 w 254"/>
              <a:gd name="T29" fmla="*/ 164 h 431"/>
              <a:gd name="T30" fmla="*/ 106 w 254"/>
              <a:gd name="T31" fmla="*/ 153 h 431"/>
              <a:gd name="T32" fmla="*/ 91 w 254"/>
              <a:gd name="T33" fmla="*/ 136 h 431"/>
              <a:gd name="T34" fmla="*/ 86 w 254"/>
              <a:gd name="T35" fmla="*/ 116 h 431"/>
              <a:gd name="T36" fmla="*/ 91 w 254"/>
              <a:gd name="T37" fmla="*/ 96 h 431"/>
              <a:gd name="T38" fmla="*/ 106 w 254"/>
              <a:gd name="T39" fmla="*/ 78 h 431"/>
              <a:gd name="T40" fmla="*/ 128 w 254"/>
              <a:gd name="T41" fmla="*/ 71 h 431"/>
              <a:gd name="T42" fmla="*/ 146 w 254"/>
              <a:gd name="T43" fmla="*/ 74 h 431"/>
              <a:gd name="T44" fmla="*/ 163 w 254"/>
              <a:gd name="T45" fmla="*/ 96 h 431"/>
              <a:gd name="T46" fmla="*/ 168 w 254"/>
              <a:gd name="T47" fmla="*/ 133 h 431"/>
              <a:gd name="T48" fmla="*/ 247 w 254"/>
              <a:gd name="T49" fmla="*/ 116 h 431"/>
              <a:gd name="T50" fmla="*/ 242 w 254"/>
              <a:gd name="T51" fmla="*/ 78 h 431"/>
              <a:gd name="T52" fmla="*/ 231 w 254"/>
              <a:gd name="T53" fmla="*/ 47 h 431"/>
              <a:gd name="T54" fmla="*/ 210 w 254"/>
              <a:gd name="T55" fmla="*/ 24 h 431"/>
              <a:gd name="T56" fmla="*/ 182 w 254"/>
              <a:gd name="T57" fmla="*/ 8 h 431"/>
              <a:gd name="T58" fmla="*/ 143 w 254"/>
              <a:gd name="T59" fmla="*/ 0 h 431"/>
              <a:gd name="T60" fmla="*/ 112 w 254"/>
              <a:gd name="T61" fmla="*/ 0 h 431"/>
              <a:gd name="T62" fmla="*/ 71 w 254"/>
              <a:gd name="T63" fmla="*/ 10 h 431"/>
              <a:gd name="T64" fmla="*/ 40 w 254"/>
              <a:gd name="T65" fmla="*/ 28 h 431"/>
              <a:gd name="T66" fmla="*/ 18 w 254"/>
              <a:gd name="T67" fmla="*/ 54 h 431"/>
              <a:gd name="T68" fmla="*/ 6 w 254"/>
              <a:gd name="T69" fmla="*/ 87 h 431"/>
              <a:gd name="T70" fmla="*/ 3 w 254"/>
              <a:gd name="T71" fmla="*/ 124 h 431"/>
              <a:gd name="T72" fmla="*/ 14 w 254"/>
              <a:gd name="T73" fmla="*/ 179 h 431"/>
              <a:gd name="T74" fmla="*/ 45 w 254"/>
              <a:gd name="T75" fmla="*/ 220 h 431"/>
              <a:gd name="T76" fmla="*/ 139 w 254"/>
              <a:gd name="T77" fmla="*/ 264 h 431"/>
              <a:gd name="T78" fmla="*/ 156 w 254"/>
              <a:gd name="T79" fmla="*/ 275 h 431"/>
              <a:gd name="T80" fmla="*/ 168 w 254"/>
              <a:gd name="T81" fmla="*/ 294 h 431"/>
              <a:gd name="T82" fmla="*/ 170 w 254"/>
              <a:gd name="T83" fmla="*/ 311 h 431"/>
              <a:gd name="T84" fmla="*/ 163 w 254"/>
              <a:gd name="T85" fmla="*/ 340 h 431"/>
              <a:gd name="T86" fmla="*/ 143 w 254"/>
              <a:gd name="T87" fmla="*/ 355 h 431"/>
              <a:gd name="T88" fmla="*/ 125 w 254"/>
              <a:gd name="T89" fmla="*/ 358 h 431"/>
              <a:gd name="T90" fmla="*/ 97 w 254"/>
              <a:gd name="T91" fmla="*/ 349 h 431"/>
              <a:gd name="T92" fmla="*/ 82 w 254"/>
              <a:gd name="T93" fmla="*/ 324 h 431"/>
              <a:gd name="T94" fmla="*/ 79 w 254"/>
              <a:gd name="T95" fmla="*/ 286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4" h="431">
                <a:moveTo>
                  <a:pt x="0" y="286"/>
                </a:moveTo>
                <a:lnTo>
                  <a:pt x="0" y="300"/>
                </a:lnTo>
                <a:lnTo>
                  <a:pt x="0" y="300"/>
                </a:lnTo>
                <a:lnTo>
                  <a:pt x="1" y="329"/>
                </a:lnTo>
                <a:lnTo>
                  <a:pt x="3" y="341"/>
                </a:lnTo>
                <a:lnTo>
                  <a:pt x="6" y="354"/>
                </a:lnTo>
                <a:lnTo>
                  <a:pt x="9" y="366"/>
                </a:lnTo>
                <a:lnTo>
                  <a:pt x="14" y="375"/>
                </a:lnTo>
                <a:lnTo>
                  <a:pt x="20" y="386"/>
                </a:lnTo>
                <a:lnTo>
                  <a:pt x="26" y="395"/>
                </a:lnTo>
                <a:lnTo>
                  <a:pt x="34" y="403"/>
                </a:lnTo>
                <a:lnTo>
                  <a:pt x="43" y="411"/>
                </a:lnTo>
                <a:lnTo>
                  <a:pt x="54" y="415"/>
                </a:lnTo>
                <a:lnTo>
                  <a:pt x="65" y="422"/>
                </a:lnTo>
                <a:lnTo>
                  <a:pt x="79" y="425"/>
                </a:lnTo>
                <a:lnTo>
                  <a:pt x="92" y="428"/>
                </a:lnTo>
                <a:lnTo>
                  <a:pt x="109" y="429"/>
                </a:lnTo>
                <a:lnTo>
                  <a:pt x="126" y="431"/>
                </a:lnTo>
                <a:lnTo>
                  <a:pt x="126" y="431"/>
                </a:lnTo>
                <a:lnTo>
                  <a:pt x="140" y="429"/>
                </a:lnTo>
                <a:lnTo>
                  <a:pt x="154" y="429"/>
                </a:lnTo>
                <a:lnTo>
                  <a:pt x="166" y="426"/>
                </a:lnTo>
                <a:lnTo>
                  <a:pt x="177" y="423"/>
                </a:lnTo>
                <a:lnTo>
                  <a:pt x="190" y="419"/>
                </a:lnTo>
                <a:lnTo>
                  <a:pt x="200" y="412"/>
                </a:lnTo>
                <a:lnTo>
                  <a:pt x="210" y="406"/>
                </a:lnTo>
                <a:lnTo>
                  <a:pt x="219" y="398"/>
                </a:lnTo>
                <a:lnTo>
                  <a:pt x="227" y="391"/>
                </a:lnTo>
                <a:lnTo>
                  <a:pt x="233" y="380"/>
                </a:lnTo>
                <a:lnTo>
                  <a:pt x="239" y="369"/>
                </a:lnTo>
                <a:lnTo>
                  <a:pt x="245" y="358"/>
                </a:lnTo>
                <a:lnTo>
                  <a:pt x="250" y="346"/>
                </a:lnTo>
                <a:lnTo>
                  <a:pt x="251" y="332"/>
                </a:lnTo>
                <a:lnTo>
                  <a:pt x="254" y="318"/>
                </a:lnTo>
                <a:lnTo>
                  <a:pt x="254" y="301"/>
                </a:lnTo>
                <a:lnTo>
                  <a:pt x="254" y="301"/>
                </a:lnTo>
                <a:lnTo>
                  <a:pt x="253" y="280"/>
                </a:lnTo>
                <a:lnTo>
                  <a:pt x="250" y="261"/>
                </a:lnTo>
                <a:lnTo>
                  <a:pt x="245" y="244"/>
                </a:lnTo>
                <a:lnTo>
                  <a:pt x="237" y="229"/>
                </a:lnTo>
                <a:lnTo>
                  <a:pt x="227" y="215"/>
                </a:lnTo>
                <a:lnTo>
                  <a:pt x="214" y="204"/>
                </a:lnTo>
                <a:lnTo>
                  <a:pt x="197" y="193"/>
                </a:lnTo>
                <a:lnTo>
                  <a:pt x="179" y="184"/>
                </a:lnTo>
                <a:lnTo>
                  <a:pt x="125" y="164"/>
                </a:lnTo>
                <a:lnTo>
                  <a:pt x="125" y="164"/>
                </a:lnTo>
                <a:lnTo>
                  <a:pt x="116" y="159"/>
                </a:lnTo>
                <a:lnTo>
                  <a:pt x="106" y="153"/>
                </a:lnTo>
                <a:lnTo>
                  <a:pt x="100" y="149"/>
                </a:lnTo>
                <a:lnTo>
                  <a:pt x="95" y="142"/>
                </a:lnTo>
                <a:lnTo>
                  <a:pt x="91" y="136"/>
                </a:lnTo>
                <a:lnTo>
                  <a:pt x="89" y="130"/>
                </a:lnTo>
                <a:lnTo>
                  <a:pt x="88" y="122"/>
                </a:lnTo>
                <a:lnTo>
                  <a:pt x="86" y="116"/>
                </a:lnTo>
                <a:lnTo>
                  <a:pt x="86" y="116"/>
                </a:lnTo>
                <a:lnTo>
                  <a:pt x="88" y="105"/>
                </a:lnTo>
                <a:lnTo>
                  <a:pt x="91" y="96"/>
                </a:lnTo>
                <a:lnTo>
                  <a:pt x="94" y="88"/>
                </a:lnTo>
                <a:lnTo>
                  <a:pt x="99" y="82"/>
                </a:lnTo>
                <a:lnTo>
                  <a:pt x="106" y="78"/>
                </a:lnTo>
                <a:lnTo>
                  <a:pt x="112" y="74"/>
                </a:lnTo>
                <a:lnTo>
                  <a:pt x="120" y="71"/>
                </a:lnTo>
                <a:lnTo>
                  <a:pt x="128" y="71"/>
                </a:lnTo>
                <a:lnTo>
                  <a:pt x="128" y="71"/>
                </a:lnTo>
                <a:lnTo>
                  <a:pt x="139" y="73"/>
                </a:lnTo>
                <a:lnTo>
                  <a:pt x="146" y="74"/>
                </a:lnTo>
                <a:lnTo>
                  <a:pt x="154" y="81"/>
                </a:lnTo>
                <a:lnTo>
                  <a:pt x="159" y="87"/>
                </a:lnTo>
                <a:lnTo>
                  <a:pt x="163" y="96"/>
                </a:lnTo>
                <a:lnTo>
                  <a:pt x="165" y="105"/>
                </a:lnTo>
                <a:lnTo>
                  <a:pt x="166" y="119"/>
                </a:lnTo>
                <a:lnTo>
                  <a:pt x="168" y="133"/>
                </a:lnTo>
                <a:lnTo>
                  <a:pt x="247" y="133"/>
                </a:lnTo>
                <a:lnTo>
                  <a:pt x="247" y="116"/>
                </a:lnTo>
                <a:lnTo>
                  <a:pt x="247" y="116"/>
                </a:lnTo>
                <a:lnTo>
                  <a:pt x="247" y="102"/>
                </a:lnTo>
                <a:lnTo>
                  <a:pt x="245" y="90"/>
                </a:lnTo>
                <a:lnTo>
                  <a:pt x="242" y="78"/>
                </a:lnTo>
                <a:lnTo>
                  <a:pt x="239" y="67"/>
                </a:lnTo>
                <a:lnTo>
                  <a:pt x="236" y="56"/>
                </a:lnTo>
                <a:lnTo>
                  <a:pt x="231" y="47"/>
                </a:lnTo>
                <a:lnTo>
                  <a:pt x="225" y="39"/>
                </a:lnTo>
                <a:lnTo>
                  <a:pt x="217" y="30"/>
                </a:lnTo>
                <a:lnTo>
                  <a:pt x="210" y="24"/>
                </a:lnTo>
                <a:lnTo>
                  <a:pt x="202" y="17"/>
                </a:lnTo>
                <a:lnTo>
                  <a:pt x="191" y="11"/>
                </a:lnTo>
                <a:lnTo>
                  <a:pt x="182" y="8"/>
                </a:lnTo>
                <a:lnTo>
                  <a:pt x="170" y="4"/>
                </a:lnTo>
                <a:lnTo>
                  <a:pt x="157" y="2"/>
                </a:lnTo>
                <a:lnTo>
                  <a:pt x="143" y="0"/>
                </a:lnTo>
                <a:lnTo>
                  <a:pt x="129" y="0"/>
                </a:lnTo>
                <a:lnTo>
                  <a:pt x="129" y="0"/>
                </a:lnTo>
                <a:lnTo>
                  <a:pt x="112" y="0"/>
                </a:lnTo>
                <a:lnTo>
                  <a:pt x="97" y="2"/>
                </a:lnTo>
                <a:lnTo>
                  <a:pt x="83" y="5"/>
                </a:lnTo>
                <a:lnTo>
                  <a:pt x="71" y="10"/>
                </a:lnTo>
                <a:lnTo>
                  <a:pt x="60" y="14"/>
                </a:lnTo>
                <a:lnTo>
                  <a:pt x="49" y="20"/>
                </a:lnTo>
                <a:lnTo>
                  <a:pt x="40" y="28"/>
                </a:lnTo>
                <a:lnTo>
                  <a:pt x="32" y="36"/>
                </a:lnTo>
                <a:lnTo>
                  <a:pt x="25" y="45"/>
                </a:lnTo>
                <a:lnTo>
                  <a:pt x="18" y="54"/>
                </a:lnTo>
                <a:lnTo>
                  <a:pt x="14" y="65"/>
                </a:lnTo>
                <a:lnTo>
                  <a:pt x="9" y="76"/>
                </a:lnTo>
                <a:lnTo>
                  <a:pt x="6" y="87"/>
                </a:lnTo>
                <a:lnTo>
                  <a:pt x="5" y="98"/>
                </a:lnTo>
                <a:lnTo>
                  <a:pt x="3" y="124"/>
                </a:lnTo>
                <a:lnTo>
                  <a:pt x="3" y="124"/>
                </a:lnTo>
                <a:lnTo>
                  <a:pt x="5" y="144"/>
                </a:lnTo>
                <a:lnTo>
                  <a:pt x="8" y="162"/>
                </a:lnTo>
                <a:lnTo>
                  <a:pt x="14" y="179"/>
                </a:lnTo>
                <a:lnTo>
                  <a:pt x="21" y="195"/>
                </a:lnTo>
                <a:lnTo>
                  <a:pt x="31" y="207"/>
                </a:lnTo>
                <a:lnTo>
                  <a:pt x="45" y="220"/>
                </a:lnTo>
                <a:lnTo>
                  <a:pt x="58" y="229"/>
                </a:lnTo>
                <a:lnTo>
                  <a:pt x="75" y="238"/>
                </a:lnTo>
                <a:lnTo>
                  <a:pt x="139" y="264"/>
                </a:lnTo>
                <a:lnTo>
                  <a:pt x="139" y="264"/>
                </a:lnTo>
                <a:lnTo>
                  <a:pt x="151" y="270"/>
                </a:lnTo>
                <a:lnTo>
                  <a:pt x="156" y="275"/>
                </a:lnTo>
                <a:lnTo>
                  <a:pt x="160" y="280"/>
                </a:lnTo>
                <a:lnTo>
                  <a:pt x="165" y="286"/>
                </a:lnTo>
                <a:lnTo>
                  <a:pt x="168" y="294"/>
                </a:lnTo>
                <a:lnTo>
                  <a:pt x="170" y="301"/>
                </a:lnTo>
                <a:lnTo>
                  <a:pt x="170" y="311"/>
                </a:lnTo>
                <a:lnTo>
                  <a:pt x="170" y="311"/>
                </a:lnTo>
                <a:lnTo>
                  <a:pt x="170" y="321"/>
                </a:lnTo>
                <a:lnTo>
                  <a:pt x="166" y="332"/>
                </a:lnTo>
                <a:lnTo>
                  <a:pt x="163" y="340"/>
                </a:lnTo>
                <a:lnTo>
                  <a:pt x="157" y="348"/>
                </a:lnTo>
                <a:lnTo>
                  <a:pt x="151" y="352"/>
                </a:lnTo>
                <a:lnTo>
                  <a:pt x="143" y="355"/>
                </a:lnTo>
                <a:lnTo>
                  <a:pt x="136" y="358"/>
                </a:lnTo>
                <a:lnTo>
                  <a:pt x="125" y="358"/>
                </a:lnTo>
                <a:lnTo>
                  <a:pt x="125" y="358"/>
                </a:lnTo>
                <a:lnTo>
                  <a:pt x="114" y="358"/>
                </a:lnTo>
                <a:lnTo>
                  <a:pt x="105" y="355"/>
                </a:lnTo>
                <a:lnTo>
                  <a:pt x="97" y="349"/>
                </a:lnTo>
                <a:lnTo>
                  <a:pt x="91" y="343"/>
                </a:lnTo>
                <a:lnTo>
                  <a:pt x="86" y="334"/>
                </a:lnTo>
                <a:lnTo>
                  <a:pt x="82" y="324"/>
                </a:lnTo>
                <a:lnTo>
                  <a:pt x="80" y="312"/>
                </a:lnTo>
                <a:lnTo>
                  <a:pt x="79" y="300"/>
                </a:lnTo>
                <a:lnTo>
                  <a:pt x="79" y="286"/>
                </a:lnTo>
                <a:lnTo>
                  <a:pt x="0" y="2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66" name="Freeform 44"/>
          <p:cNvSpPr>
            <a:spLocks/>
          </p:cNvSpPr>
          <p:nvPr userDrawn="1"/>
        </p:nvSpPr>
        <p:spPr bwMode="auto">
          <a:xfrm>
            <a:off x="8556625" y="852488"/>
            <a:ext cx="146050" cy="422275"/>
          </a:xfrm>
          <a:custGeom>
            <a:avLst/>
            <a:gdLst>
              <a:gd name="T0" fmla="*/ 45 w 184"/>
              <a:gd name="T1" fmla="*/ 117 h 531"/>
              <a:gd name="T2" fmla="*/ 0 w 184"/>
              <a:gd name="T3" fmla="*/ 117 h 531"/>
              <a:gd name="T4" fmla="*/ 0 w 184"/>
              <a:gd name="T5" fmla="*/ 188 h 531"/>
              <a:gd name="T6" fmla="*/ 45 w 184"/>
              <a:gd name="T7" fmla="*/ 188 h 531"/>
              <a:gd name="T8" fmla="*/ 45 w 184"/>
              <a:gd name="T9" fmla="*/ 423 h 531"/>
              <a:gd name="T10" fmla="*/ 45 w 184"/>
              <a:gd name="T11" fmla="*/ 423 h 531"/>
              <a:gd name="T12" fmla="*/ 45 w 184"/>
              <a:gd name="T13" fmla="*/ 450 h 531"/>
              <a:gd name="T14" fmla="*/ 48 w 184"/>
              <a:gd name="T15" fmla="*/ 474 h 531"/>
              <a:gd name="T16" fmla="*/ 53 w 184"/>
              <a:gd name="T17" fmla="*/ 494 h 531"/>
              <a:gd name="T18" fmla="*/ 56 w 184"/>
              <a:gd name="T19" fmla="*/ 501 h 531"/>
              <a:gd name="T20" fmla="*/ 59 w 184"/>
              <a:gd name="T21" fmla="*/ 508 h 531"/>
              <a:gd name="T22" fmla="*/ 65 w 184"/>
              <a:gd name="T23" fmla="*/ 514 h 531"/>
              <a:gd name="T24" fmla="*/ 70 w 184"/>
              <a:gd name="T25" fmla="*/ 518 h 531"/>
              <a:gd name="T26" fmla="*/ 78 w 184"/>
              <a:gd name="T27" fmla="*/ 521 h 531"/>
              <a:gd name="T28" fmla="*/ 85 w 184"/>
              <a:gd name="T29" fmla="*/ 525 h 531"/>
              <a:gd name="T30" fmla="*/ 93 w 184"/>
              <a:gd name="T31" fmla="*/ 528 h 531"/>
              <a:gd name="T32" fmla="*/ 104 w 184"/>
              <a:gd name="T33" fmla="*/ 529 h 531"/>
              <a:gd name="T34" fmla="*/ 127 w 184"/>
              <a:gd name="T35" fmla="*/ 531 h 531"/>
              <a:gd name="T36" fmla="*/ 127 w 184"/>
              <a:gd name="T37" fmla="*/ 531 h 531"/>
              <a:gd name="T38" fmla="*/ 156 w 184"/>
              <a:gd name="T39" fmla="*/ 529 h 531"/>
              <a:gd name="T40" fmla="*/ 184 w 184"/>
              <a:gd name="T41" fmla="*/ 526 h 531"/>
              <a:gd name="T42" fmla="*/ 184 w 184"/>
              <a:gd name="T43" fmla="*/ 454 h 531"/>
              <a:gd name="T44" fmla="*/ 184 w 184"/>
              <a:gd name="T45" fmla="*/ 454 h 531"/>
              <a:gd name="T46" fmla="*/ 164 w 184"/>
              <a:gd name="T47" fmla="*/ 455 h 531"/>
              <a:gd name="T48" fmla="*/ 164 w 184"/>
              <a:gd name="T49" fmla="*/ 455 h 531"/>
              <a:gd name="T50" fmla="*/ 156 w 184"/>
              <a:gd name="T51" fmla="*/ 454 h 531"/>
              <a:gd name="T52" fmla="*/ 149 w 184"/>
              <a:gd name="T53" fmla="*/ 452 h 531"/>
              <a:gd name="T54" fmla="*/ 144 w 184"/>
              <a:gd name="T55" fmla="*/ 449 h 531"/>
              <a:gd name="T56" fmla="*/ 139 w 184"/>
              <a:gd name="T57" fmla="*/ 444 h 531"/>
              <a:gd name="T58" fmla="*/ 136 w 184"/>
              <a:gd name="T59" fmla="*/ 438 h 531"/>
              <a:gd name="T60" fmla="*/ 135 w 184"/>
              <a:gd name="T61" fmla="*/ 430 h 531"/>
              <a:gd name="T62" fmla="*/ 133 w 184"/>
              <a:gd name="T63" fmla="*/ 409 h 531"/>
              <a:gd name="T64" fmla="*/ 133 w 184"/>
              <a:gd name="T65" fmla="*/ 188 h 531"/>
              <a:gd name="T66" fmla="*/ 184 w 184"/>
              <a:gd name="T67" fmla="*/ 188 h 531"/>
              <a:gd name="T68" fmla="*/ 184 w 184"/>
              <a:gd name="T69" fmla="*/ 117 h 531"/>
              <a:gd name="T70" fmla="*/ 133 w 184"/>
              <a:gd name="T71" fmla="*/ 117 h 531"/>
              <a:gd name="T72" fmla="*/ 133 w 184"/>
              <a:gd name="T73" fmla="*/ 0 h 531"/>
              <a:gd name="T74" fmla="*/ 45 w 184"/>
              <a:gd name="T75" fmla="*/ 0 h 531"/>
              <a:gd name="T76" fmla="*/ 45 w 184"/>
              <a:gd name="T77" fmla="*/ 11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4" h="531">
                <a:moveTo>
                  <a:pt x="45" y="117"/>
                </a:moveTo>
                <a:lnTo>
                  <a:pt x="0" y="117"/>
                </a:lnTo>
                <a:lnTo>
                  <a:pt x="0" y="188"/>
                </a:lnTo>
                <a:lnTo>
                  <a:pt x="45" y="188"/>
                </a:lnTo>
                <a:lnTo>
                  <a:pt x="45" y="423"/>
                </a:lnTo>
                <a:lnTo>
                  <a:pt x="45" y="423"/>
                </a:lnTo>
                <a:lnTo>
                  <a:pt x="45" y="450"/>
                </a:lnTo>
                <a:lnTo>
                  <a:pt x="48" y="474"/>
                </a:lnTo>
                <a:lnTo>
                  <a:pt x="53" y="494"/>
                </a:lnTo>
                <a:lnTo>
                  <a:pt x="56" y="501"/>
                </a:lnTo>
                <a:lnTo>
                  <a:pt x="59" y="508"/>
                </a:lnTo>
                <a:lnTo>
                  <a:pt x="65" y="514"/>
                </a:lnTo>
                <a:lnTo>
                  <a:pt x="70" y="518"/>
                </a:lnTo>
                <a:lnTo>
                  <a:pt x="78" y="521"/>
                </a:lnTo>
                <a:lnTo>
                  <a:pt x="85" y="525"/>
                </a:lnTo>
                <a:lnTo>
                  <a:pt x="93" y="528"/>
                </a:lnTo>
                <a:lnTo>
                  <a:pt x="104" y="529"/>
                </a:lnTo>
                <a:lnTo>
                  <a:pt x="127" y="531"/>
                </a:lnTo>
                <a:lnTo>
                  <a:pt x="127" y="531"/>
                </a:lnTo>
                <a:lnTo>
                  <a:pt x="156" y="529"/>
                </a:lnTo>
                <a:lnTo>
                  <a:pt x="184" y="526"/>
                </a:lnTo>
                <a:lnTo>
                  <a:pt x="184" y="454"/>
                </a:lnTo>
                <a:lnTo>
                  <a:pt x="184" y="454"/>
                </a:lnTo>
                <a:lnTo>
                  <a:pt x="164" y="455"/>
                </a:lnTo>
                <a:lnTo>
                  <a:pt x="164" y="455"/>
                </a:lnTo>
                <a:lnTo>
                  <a:pt x="156" y="454"/>
                </a:lnTo>
                <a:lnTo>
                  <a:pt x="149" y="452"/>
                </a:lnTo>
                <a:lnTo>
                  <a:pt x="144" y="449"/>
                </a:lnTo>
                <a:lnTo>
                  <a:pt x="139" y="444"/>
                </a:lnTo>
                <a:lnTo>
                  <a:pt x="136" y="438"/>
                </a:lnTo>
                <a:lnTo>
                  <a:pt x="135" y="430"/>
                </a:lnTo>
                <a:lnTo>
                  <a:pt x="133" y="409"/>
                </a:lnTo>
                <a:lnTo>
                  <a:pt x="133" y="188"/>
                </a:lnTo>
                <a:lnTo>
                  <a:pt x="184" y="188"/>
                </a:lnTo>
                <a:lnTo>
                  <a:pt x="184" y="117"/>
                </a:lnTo>
                <a:lnTo>
                  <a:pt x="133" y="117"/>
                </a:lnTo>
                <a:lnTo>
                  <a:pt x="133" y="0"/>
                </a:lnTo>
                <a:lnTo>
                  <a:pt x="45" y="0"/>
                </a:lnTo>
                <a:lnTo>
                  <a:pt x="45" y="1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52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57" y="852488"/>
            <a:ext cx="2169430" cy="7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6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1" y="-1"/>
            <a:ext cx="9144001" cy="54006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BDD4-3ED5-488B-8EF5-A5D4892369A8}" type="datetime1">
              <a:rPr lang="en-US" noProof="0" smtClean="0">
                <a:solidFill>
                  <a:prstClr val="black">
                    <a:tint val="75000"/>
                  </a:prstClr>
                </a:solidFill>
              </a:rPr>
              <a:t>5/4/2018</a:t>
            </a:fld>
            <a:endParaRPr 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44550" y="6330960"/>
            <a:ext cx="2681298" cy="365125"/>
          </a:xfrm>
        </p:spPr>
        <p:txBody>
          <a:bodyPr/>
          <a:lstStyle/>
          <a:p>
            <a:endParaRPr lang="en-US" noProof="0">
              <a:solidFill>
                <a:srgbClr val="4C4C4C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‹#›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9" name="Rectangle 31"/>
          <p:cNvSpPr>
            <a:spLocks noChangeArrowheads="1"/>
          </p:cNvSpPr>
          <p:nvPr userDrawn="1"/>
        </p:nvSpPr>
        <p:spPr bwMode="auto">
          <a:xfrm>
            <a:off x="7092941" y="5947588"/>
            <a:ext cx="14400" cy="910413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Titel 1"/>
          <p:cNvSpPr txBox="1">
            <a:spLocks/>
          </p:cNvSpPr>
          <p:nvPr userDrawn="1"/>
        </p:nvSpPr>
        <p:spPr>
          <a:xfrm>
            <a:off x="844550" y="1614189"/>
            <a:ext cx="7218362" cy="541337"/>
          </a:xfrm>
          <a:prstGeom prst="rect">
            <a:avLst/>
          </a:prstGeom>
        </p:spPr>
        <p:txBody>
          <a:bodyPr lIns="0" tIns="72000" bIns="7200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noProof="0" smtClean="0"/>
              <a:t>Thank you</a:t>
            </a:r>
            <a:endParaRPr lang="en-US" noProof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90" y="5958567"/>
            <a:ext cx="1584220" cy="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7939"/>
            <a:ext cx="9144001" cy="54006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BDD4-3ED5-488B-8EF5-A5D4892369A8}" type="datetime1">
              <a:rPr lang="en-US" noProof="0" smtClean="0">
                <a:solidFill>
                  <a:prstClr val="black">
                    <a:tint val="75000"/>
                  </a:prstClr>
                </a:solidFill>
              </a:rPr>
              <a:t>5/4/2018</a:t>
            </a:fld>
            <a:endParaRPr 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44550" y="6330960"/>
            <a:ext cx="2681298" cy="365125"/>
          </a:xfrm>
        </p:spPr>
        <p:txBody>
          <a:bodyPr/>
          <a:lstStyle/>
          <a:p>
            <a:endParaRPr lang="en-US" noProof="0">
              <a:solidFill>
                <a:srgbClr val="4C4C4C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‹#›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9" name="Rectangle 31"/>
          <p:cNvSpPr>
            <a:spLocks noChangeArrowheads="1"/>
          </p:cNvSpPr>
          <p:nvPr userDrawn="1"/>
        </p:nvSpPr>
        <p:spPr bwMode="auto">
          <a:xfrm>
            <a:off x="7092941" y="5947588"/>
            <a:ext cx="14400" cy="910413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44550" y="2700337"/>
            <a:ext cx="3241675" cy="2162175"/>
          </a:xfrm>
        </p:spPr>
        <p:txBody>
          <a:bodyPr lIns="0">
            <a:noAutofit/>
          </a:bodyPr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  <a:lvl2pPr marL="177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36195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53975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71755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Edit Master text styles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086226" y="2700338"/>
            <a:ext cx="3240088" cy="2162174"/>
          </a:xfrm>
        </p:spPr>
        <p:txBody>
          <a:bodyPr lIns="0"/>
          <a:lstStyle>
            <a:lvl1pPr marL="0" indent="0">
              <a:lnSpc>
                <a:spcPct val="13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36195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53975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71755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Edit Master text styles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44550" y="2145085"/>
            <a:ext cx="3233737" cy="531811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61950" indent="0">
              <a:buFontTx/>
              <a:buNone/>
              <a:defRPr>
                <a:solidFill>
                  <a:schemeClr val="bg1"/>
                </a:solidFill>
              </a:defRPr>
            </a:lvl3pPr>
            <a:lvl4pPr marL="5397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1755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Edit Master text styles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086226" y="2145085"/>
            <a:ext cx="3243262" cy="538163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61950" indent="0">
              <a:buFontTx/>
              <a:buNone/>
              <a:defRPr>
                <a:solidFill>
                  <a:schemeClr val="bg1"/>
                </a:solidFill>
              </a:defRPr>
            </a:lvl3pPr>
            <a:lvl4pPr marL="5397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1755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Edit Master text styles</a:t>
            </a:r>
          </a:p>
        </p:txBody>
      </p:sp>
      <p:pic>
        <p:nvPicPr>
          <p:cNvPr id="12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90" y="5958567"/>
            <a:ext cx="1584220" cy="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44550" y="6330960"/>
            <a:ext cx="2681298" cy="365125"/>
          </a:xfrm>
        </p:spPr>
        <p:txBody>
          <a:bodyPr/>
          <a:lstStyle/>
          <a:p>
            <a:endParaRPr lang="en-US" noProof="0">
              <a:solidFill>
                <a:srgbClr val="4C4C4C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‹#›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9" name="Rectangle 31"/>
          <p:cNvSpPr>
            <a:spLocks noChangeArrowheads="1"/>
          </p:cNvSpPr>
          <p:nvPr userDrawn="1"/>
        </p:nvSpPr>
        <p:spPr bwMode="auto">
          <a:xfrm>
            <a:off x="7092941" y="5947588"/>
            <a:ext cx="14400" cy="910413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90" y="5958567"/>
            <a:ext cx="1584220" cy="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0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F9763-EB7D-42EF-9A74-9335F95F6E3A}" type="slidenum">
              <a:rPr lang="zh-CN" altLang="de-DE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8545617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bm-paps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98477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bm_papst_KickStart_Content_white_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775" y="-822941"/>
            <a:ext cx="8426450" cy="611172"/>
          </a:xfrm>
        </p:spPr>
        <p:txBody>
          <a:bodyPr/>
          <a:lstStyle>
            <a:lvl1pPr algn="ctr">
              <a:defRPr sz="22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8775" y="745923"/>
            <a:ext cx="8426450" cy="455628"/>
          </a:xfrm>
        </p:spPr>
        <p:txBody>
          <a:bodyPr>
            <a:noAutofit/>
          </a:bodyPr>
          <a:lstStyle>
            <a:lvl1pPr marL="0" indent="0" algn="ctr">
              <a:buNone/>
              <a:defRPr lang="de-DE" sz="1600" b="0" kern="12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 smtClean="0"/>
              <a:t>单击此处编辑母版副标题样式</a:t>
            </a:r>
            <a:endParaRPr lang="en-US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358775" y="1701803"/>
            <a:ext cx="8426450" cy="4533900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1600"/>
            </a:lvl1pPr>
            <a:lvl2pPr marL="177800" indent="0">
              <a:buFontTx/>
              <a:buNone/>
              <a:defRPr sz="1600"/>
            </a:lvl2pPr>
            <a:lvl3pPr marL="361950" indent="0">
              <a:buFontTx/>
              <a:buNone/>
              <a:defRPr sz="1600"/>
            </a:lvl3pPr>
            <a:lvl4pPr marL="539750" indent="0">
              <a:buFontTx/>
              <a:buNone/>
              <a:defRPr sz="1600"/>
            </a:lvl4pPr>
            <a:lvl5pPr marL="717550" indent="0">
              <a:buFontTx/>
              <a:buNone/>
              <a:defRPr sz="16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377825" y="6359525"/>
            <a:ext cx="288925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E904D-463F-49E7-A0B4-1414722801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4341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rafik 8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4"/>
            <a:ext cx="9143999" cy="6869434"/>
          </a:xfrm>
          <a:prstGeom prst="rect">
            <a:avLst/>
          </a:prstGeom>
        </p:spPr>
      </p:pic>
      <p:sp>
        <p:nvSpPr>
          <p:cNvPr id="19" name="Rechteck 18"/>
          <p:cNvSpPr/>
          <p:nvPr userDrawn="1"/>
        </p:nvSpPr>
        <p:spPr>
          <a:xfrm>
            <a:off x="1159324" y="541748"/>
            <a:ext cx="7981756" cy="154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58163" y="724277"/>
            <a:ext cx="5016282" cy="79748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de-DE" sz="2400" b="0" dirty="0"/>
            </a:lvl1pPr>
          </a:lstStyle>
          <a:p>
            <a:pPr lvl="0"/>
            <a:r>
              <a:rPr lang="en-GB" noProof="0" dirty="0" smtClean="0"/>
              <a:t>Click to edit Master title style</a:t>
            </a:r>
            <a:endParaRPr lang="en-GB" dirty="0"/>
          </a:p>
        </p:txBody>
      </p:sp>
      <p:sp>
        <p:nvSpPr>
          <p:cNvPr id="22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58163" y="1531225"/>
            <a:ext cx="3257857" cy="484188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de-DE" sz="1400" dirty="0" smtClean="0"/>
            </a:lvl1pPr>
          </a:lstStyle>
          <a:p>
            <a:r>
              <a:rPr lang="en-GB" dirty="0" smtClean="0"/>
              <a:t>Insert speaker’s name</a:t>
            </a:r>
            <a:endParaRPr lang="en-GB" dirty="0"/>
          </a:p>
        </p:txBody>
      </p:sp>
      <p:sp>
        <p:nvSpPr>
          <p:cNvPr id="23" name="Datumsplatzhalter 19"/>
          <p:cNvSpPr>
            <a:spLocks noGrp="1"/>
          </p:cNvSpPr>
          <p:nvPr>
            <p:ph type="dt" sz="half" idx="10"/>
          </p:nvPr>
        </p:nvSpPr>
        <p:spPr>
          <a:xfrm>
            <a:off x="4716020" y="1531226"/>
            <a:ext cx="1758425" cy="484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400" smtClean="0">
                <a:solidFill>
                  <a:srgbClr val="56748E"/>
                </a:solidFill>
              </a:defRPr>
            </a:lvl1pPr>
          </a:lstStyle>
          <a:p>
            <a:r>
              <a:rPr lang="en-GB" dirty="0">
                <a:latin typeface="Arial Narrow"/>
              </a:rPr>
              <a:t>Location, </a:t>
            </a:r>
            <a:fld id="{3FED24F7-A8E6-46D3-B386-B41EE927E95E}" type="datetime1">
              <a:rPr lang="en-GB">
                <a:latin typeface="Arial Narrow"/>
              </a:rPr>
              <a:pPr/>
              <a:t>04/05/2018</a:t>
            </a:fld>
            <a:endParaRPr lang="en-GB" dirty="0">
              <a:latin typeface="Arial Narrow"/>
            </a:endParaRPr>
          </a:p>
        </p:txBody>
      </p:sp>
      <p:sp>
        <p:nvSpPr>
          <p:cNvPr id="70" name="Line 46"/>
          <p:cNvSpPr>
            <a:spLocks noChangeShapeType="1"/>
          </p:cNvSpPr>
          <p:nvPr userDrawn="1"/>
        </p:nvSpPr>
        <p:spPr bwMode="auto">
          <a:xfrm>
            <a:off x="6486301" y="844550"/>
            <a:ext cx="0" cy="1245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72" name="Rechteck 71"/>
          <p:cNvSpPr/>
          <p:nvPr userDrawn="1"/>
        </p:nvSpPr>
        <p:spPr>
          <a:xfrm>
            <a:off x="870174" y="541748"/>
            <a:ext cx="289149" cy="1548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92" name="Freeform 25"/>
          <p:cNvSpPr>
            <a:spLocks/>
          </p:cNvSpPr>
          <p:nvPr userDrawn="1"/>
        </p:nvSpPr>
        <p:spPr bwMode="auto">
          <a:xfrm>
            <a:off x="6746875" y="3195638"/>
            <a:ext cx="206375" cy="339725"/>
          </a:xfrm>
          <a:custGeom>
            <a:avLst/>
            <a:gdLst>
              <a:gd name="T0" fmla="*/ 130 w 130"/>
              <a:gd name="T1" fmla="*/ 103 h 214"/>
              <a:gd name="T2" fmla="*/ 130 w 130"/>
              <a:gd name="T3" fmla="*/ 81 h 214"/>
              <a:gd name="T4" fmla="*/ 123 w 130"/>
              <a:gd name="T5" fmla="*/ 43 h 214"/>
              <a:gd name="T6" fmla="*/ 109 w 130"/>
              <a:gd name="T7" fmla="*/ 17 h 214"/>
              <a:gd name="T8" fmla="*/ 99 w 130"/>
              <a:gd name="T9" fmla="*/ 8 h 214"/>
              <a:gd name="T10" fmla="*/ 85 w 130"/>
              <a:gd name="T11" fmla="*/ 1 h 214"/>
              <a:gd name="T12" fmla="*/ 68 w 130"/>
              <a:gd name="T13" fmla="*/ 0 h 214"/>
              <a:gd name="T14" fmla="*/ 47 w 130"/>
              <a:gd name="T15" fmla="*/ 3 h 214"/>
              <a:gd name="T16" fmla="*/ 31 w 130"/>
              <a:gd name="T17" fmla="*/ 8 h 214"/>
              <a:gd name="T18" fmla="*/ 19 w 130"/>
              <a:gd name="T19" fmla="*/ 19 h 214"/>
              <a:gd name="T20" fmla="*/ 10 w 130"/>
              <a:gd name="T21" fmla="*/ 32 h 214"/>
              <a:gd name="T22" fmla="*/ 2 w 130"/>
              <a:gd name="T23" fmla="*/ 65 h 214"/>
              <a:gd name="T24" fmla="*/ 0 w 130"/>
              <a:gd name="T25" fmla="*/ 105 h 214"/>
              <a:gd name="T26" fmla="*/ 0 w 130"/>
              <a:gd name="T27" fmla="*/ 124 h 214"/>
              <a:gd name="T28" fmla="*/ 4 w 130"/>
              <a:gd name="T29" fmla="*/ 162 h 214"/>
              <a:gd name="T30" fmla="*/ 12 w 130"/>
              <a:gd name="T31" fmla="*/ 186 h 214"/>
              <a:gd name="T32" fmla="*/ 23 w 130"/>
              <a:gd name="T33" fmla="*/ 198 h 214"/>
              <a:gd name="T34" fmla="*/ 36 w 130"/>
              <a:gd name="T35" fmla="*/ 209 h 214"/>
              <a:gd name="T36" fmla="*/ 54 w 130"/>
              <a:gd name="T37" fmla="*/ 212 h 214"/>
              <a:gd name="T38" fmla="*/ 66 w 130"/>
              <a:gd name="T39" fmla="*/ 214 h 214"/>
              <a:gd name="T40" fmla="*/ 92 w 130"/>
              <a:gd name="T41" fmla="*/ 209 h 214"/>
              <a:gd name="T42" fmla="*/ 111 w 130"/>
              <a:gd name="T43" fmla="*/ 195 h 214"/>
              <a:gd name="T44" fmla="*/ 123 w 130"/>
              <a:gd name="T45" fmla="*/ 171 h 214"/>
              <a:gd name="T46" fmla="*/ 126 w 130"/>
              <a:gd name="T47" fmla="*/ 140 h 214"/>
              <a:gd name="T48" fmla="*/ 88 w 130"/>
              <a:gd name="T49" fmla="*/ 140 h 214"/>
              <a:gd name="T50" fmla="*/ 81 w 130"/>
              <a:gd name="T51" fmla="*/ 169 h 214"/>
              <a:gd name="T52" fmla="*/ 74 w 130"/>
              <a:gd name="T53" fmla="*/ 176 h 214"/>
              <a:gd name="T54" fmla="*/ 64 w 130"/>
              <a:gd name="T55" fmla="*/ 178 h 214"/>
              <a:gd name="T56" fmla="*/ 59 w 130"/>
              <a:gd name="T57" fmla="*/ 178 h 214"/>
              <a:gd name="T58" fmla="*/ 50 w 130"/>
              <a:gd name="T59" fmla="*/ 169 h 214"/>
              <a:gd name="T60" fmla="*/ 45 w 130"/>
              <a:gd name="T61" fmla="*/ 148 h 214"/>
              <a:gd name="T62" fmla="*/ 43 w 130"/>
              <a:gd name="T63" fmla="*/ 11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14">
                <a:moveTo>
                  <a:pt x="130" y="115"/>
                </a:moveTo>
                <a:lnTo>
                  <a:pt x="130" y="103"/>
                </a:lnTo>
                <a:lnTo>
                  <a:pt x="130" y="103"/>
                </a:lnTo>
                <a:lnTo>
                  <a:pt x="130" y="81"/>
                </a:lnTo>
                <a:lnTo>
                  <a:pt x="126" y="60"/>
                </a:lnTo>
                <a:lnTo>
                  <a:pt x="123" y="43"/>
                </a:lnTo>
                <a:lnTo>
                  <a:pt x="118" y="29"/>
                </a:lnTo>
                <a:lnTo>
                  <a:pt x="109" y="17"/>
                </a:lnTo>
                <a:lnTo>
                  <a:pt x="104" y="12"/>
                </a:lnTo>
                <a:lnTo>
                  <a:pt x="99" y="8"/>
                </a:lnTo>
                <a:lnTo>
                  <a:pt x="92" y="5"/>
                </a:lnTo>
                <a:lnTo>
                  <a:pt x="85" y="1"/>
                </a:lnTo>
                <a:lnTo>
                  <a:pt x="68" y="0"/>
                </a:lnTo>
                <a:lnTo>
                  <a:pt x="68" y="0"/>
                </a:lnTo>
                <a:lnTo>
                  <a:pt x="57" y="1"/>
                </a:lnTo>
                <a:lnTo>
                  <a:pt x="47" y="3"/>
                </a:lnTo>
                <a:lnTo>
                  <a:pt x="40" y="5"/>
                </a:lnTo>
                <a:lnTo>
                  <a:pt x="31" y="8"/>
                </a:lnTo>
                <a:lnTo>
                  <a:pt x="26" y="13"/>
                </a:lnTo>
                <a:lnTo>
                  <a:pt x="19" y="19"/>
                </a:lnTo>
                <a:lnTo>
                  <a:pt x="16" y="25"/>
                </a:lnTo>
                <a:lnTo>
                  <a:pt x="10" y="32"/>
                </a:lnTo>
                <a:lnTo>
                  <a:pt x="5" y="48"/>
                </a:lnTo>
                <a:lnTo>
                  <a:pt x="2" y="65"/>
                </a:lnTo>
                <a:lnTo>
                  <a:pt x="0" y="84"/>
                </a:lnTo>
                <a:lnTo>
                  <a:pt x="0" y="105"/>
                </a:lnTo>
                <a:lnTo>
                  <a:pt x="0" y="105"/>
                </a:lnTo>
                <a:lnTo>
                  <a:pt x="0" y="124"/>
                </a:lnTo>
                <a:lnTo>
                  <a:pt x="0" y="143"/>
                </a:lnTo>
                <a:lnTo>
                  <a:pt x="4" y="162"/>
                </a:lnTo>
                <a:lnTo>
                  <a:pt x="9" y="178"/>
                </a:lnTo>
                <a:lnTo>
                  <a:pt x="12" y="186"/>
                </a:lnTo>
                <a:lnTo>
                  <a:pt x="17" y="193"/>
                </a:lnTo>
                <a:lnTo>
                  <a:pt x="23" y="198"/>
                </a:lnTo>
                <a:lnTo>
                  <a:pt x="28" y="204"/>
                </a:lnTo>
                <a:lnTo>
                  <a:pt x="36" y="209"/>
                </a:lnTo>
                <a:lnTo>
                  <a:pt x="45" y="211"/>
                </a:lnTo>
                <a:lnTo>
                  <a:pt x="54" y="212"/>
                </a:lnTo>
                <a:lnTo>
                  <a:pt x="66" y="214"/>
                </a:lnTo>
                <a:lnTo>
                  <a:pt x="66" y="214"/>
                </a:lnTo>
                <a:lnTo>
                  <a:pt x="80" y="212"/>
                </a:lnTo>
                <a:lnTo>
                  <a:pt x="92" y="209"/>
                </a:lnTo>
                <a:lnTo>
                  <a:pt x="102" y="204"/>
                </a:lnTo>
                <a:lnTo>
                  <a:pt x="111" y="195"/>
                </a:lnTo>
                <a:lnTo>
                  <a:pt x="118" y="185"/>
                </a:lnTo>
                <a:lnTo>
                  <a:pt x="123" y="171"/>
                </a:lnTo>
                <a:lnTo>
                  <a:pt x="126" y="157"/>
                </a:lnTo>
                <a:lnTo>
                  <a:pt x="126" y="140"/>
                </a:lnTo>
                <a:lnTo>
                  <a:pt x="88" y="140"/>
                </a:lnTo>
                <a:lnTo>
                  <a:pt x="88" y="140"/>
                </a:lnTo>
                <a:lnTo>
                  <a:pt x="85" y="157"/>
                </a:lnTo>
                <a:lnTo>
                  <a:pt x="81" y="169"/>
                </a:lnTo>
                <a:lnTo>
                  <a:pt x="78" y="173"/>
                </a:lnTo>
                <a:lnTo>
                  <a:pt x="74" y="176"/>
                </a:lnTo>
                <a:lnTo>
                  <a:pt x="69" y="178"/>
                </a:lnTo>
                <a:lnTo>
                  <a:pt x="64" y="178"/>
                </a:lnTo>
                <a:lnTo>
                  <a:pt x="64" y="178"/>
                </a:lnTo>
                <a:lnTo>
                  <a:pt x="59" y="178"/>
                </a:lnTo>
                <a:lnTo>
                  <a:pt x="54" y="174"/>
                </a:lnTo>
                <a:lnTo>
                  <a:pt x="50" y="169"/>
                </a:lnTo>
                <a:lnTo>
                  <a:pt x="48" y="164"/>
                </a:lnTo>
                <a:lnTo>
                  <a:pt x="45" y="148"/>
                </a:lnTo>
                <a:lnTo>
                  <a:pt x="43" y="131"/>
                </a:lnTo>
                <a:lnTo>
                  <a:pt x="43" y="115"/>
                </a:lnTo>
                <a:lnTo>
                  <a:pt x="130" y="1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93" name="Freeform 26"/>
          <p:cNvSpPr>
            <a:spLocks/>
          </p:cNvSpPr>
          <p:nvPr userDrawn="1"/>
        </p:nvSpPr>
        <p:spPr bwMode="auto">
          <a:xfrm>
            <a:off x="6815138" y="3252788"/>
            <a:ext cx="71438" cy="76200"/>
          </a:xfrm>
          <a:custGeom>
            <a:avLst/>
            <a:gdLst>
              <a:gd name="T0" fmla="*/ 0 w 45"/>
              <a:gd name="T1" fmla="*/ 48 h 48"/>
              <a:gd name="T2" fmla="*/ 0 w 45"/>
              <a:gd name="T3" fmla="*/ 40 h 48"/>
              <a:gd name="T4" fmla="*/ 0 w 45"/>
              <a:gd name="T5" fmla="*/ 40 h 48"/>
              <a:gd name="T6" fmla="*/ 2 w 45"/>
              <a:gd name="T7" fmla="*/ 26 h 48"/>
              <a:gd name="T8" fmla="*/ 5 w 45"/>
              <a:gd name="T9" fmla="*/ 12 h 48"/>
              <a:gd name="T10" fmla="*/ 7 w 45"/>
              <a:gd name="T11" fmla="*/ 7 h 48"/>
              <a:gd name="T12" fmla="*/ 12 w 45"/>
              <a:gd name="T13" fmla="*/ 3 h 48"/>
              <a:gd name="T14" fmla="*/ 16 w 45"/>
              <a:gd name="T15" fmla="*/ 0 h 48"/>
              <a:gd name="T16" fmla="*/ 23 w 45"/>
              <a:gd name="T17" fmla="*/ 0 h 48"/>
              <a:gd name="T18" fmla="*/ 23 w 45"/>
              <a:gd name="T19" fmla="*/ 0 h 48"/>
              <a:gd name="T20" fmla="*/ 28 w 45"/>
              <a:gd name="T21" fmla="*/ 0 h 48"/>
              <a:gd name="T22" fmla="*/ 33 w 45"/>
              <a:gd name="T23" fmla="*/ 3 h 48"/>
              <a:gd name="T24" fmla="*/ 37 w 45"/>
              <a:gd name="T25" fmla="*/ 7 h 48"/>
              <a:gd name="T26" fmla="*/ 40 w 45"/>
              <a:gd name="T27" fmla="*/ 12 h 48"/>
              <a:gd name="T28" fmla="*/ 44 w 45"/>
              <a:gd name="T29" fmla="*/ 28 h 48"/>
              <a:gd name="T30" fmla="*/ 45 w 45"/>
              <a:gd name="T31" fmla="*/ 48 h 48"/>
              <a:gd name="T32" fmla="*/ 0 w 45"/>
              <a:gd name="T3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" h="48">
                <a:moveTo>
                  <a:pt x="0" y="48"/>
                </a:moveTo>
                <a:lnTo>
                  <a:pt x="0" y="40"/>
                </a:lnTo>
                <a:lnTo>
                  <a:pt x="0" y="40"/>
                </a:lnTo>
                <a:lnTo>
                  <a:pt x="2" y="26"/>
                </a:lnTo>
                <a:lnTo>
                  <a:pt x="5" y="12"/>
                </a:lnTo>
                <a:lnTo>
                  <a:pt x="7" y="7"/>
                </a:lnTo>
                <a:lnTo>
                  <a:pt x="12" y="3"/>
                </a:lnTo>
                <a:lnTo>
                  <a:pt x="16" y="0"/>
                </a:lnTo>
                <a:lnTo>
                  <a:pt x="23" y="0"/>
                </a:lnTo>
                <a:lnTo>
                  <a:pt x="23" y="0"/>
                </a:lnTo>
                <a:lnTo>
                  <a:pt x="28" y="0"/>
                </a:lnTo>
                <a:lnTo>
                  <a:pt x="33" y="3"/>
                </a:lnTo>
                <a:lnTo>
                  <a:pt x="37" y="7"/>
                </a:lnTo>
                <a:lnTo>
                  <a:pt x="40" y="12"/>
                </a:lnTo>
                <a:lnTo>
                  <a:pt x="44" y="28"/>
                </a:lnTo>
                <a:lnTo>
                  <a:pt x="45" y="48"/>
                </a:lnTo>
                <a:lnTo>
                  <a:pt x="0" y="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95" name="Freeform 28"/>
          <p:cNvSpPr>
            <a:spLocks/>
          </p:cNvSpPr>
          <p:nvPr userDrawn="1"/>
        </p:nvSpPr>
        <p:spPr bwMode="auto">
          <a:xfrm>
            <a:off x="7048500" y="3257550"/>
            <a:ext cx="71438" cy="214313"/>
          </a:xfrm>
          <a:custGeom>
            <a:avLst/>
            <a:gdLst>
              <a:gd name="T0" fmla="*/ 0 w 45"/>
              <a:gd name="T1" fmla="*/ 68 h 135"/>
              <a:gd name="T2" fmla="*/ 0 w 45"/>
              <a:gd name="T3" fmla="*/ 68 h 135"/>
              <a:gd name="T4" fmla="*/ 0 w 45"/>
              <a:gd name="T5" fmla="*/ 38 h 135"/>
              <a:gd name="T6" fmla="*/ 2 w 45"/>
              <a:gd name="T7" fmla="*/ 28 h 135"/>
              <a:gd name="T8" fmla="*/ 4 w 45"/>
              <a:gd name="T9" fmla="*/ 18 h 135"/>
              <a:gd name="T10" fmla="*/ 7 w 45"/>
              <a:gd name="T11" fmla="*/ 11 h 135"/>
              <a:gd name="T12" fmla="*/ 11 w 45"/>
              <a:gd name="T13" fmla="*/ 6 h 135"/>
              <a:gd name="T14" fmla="*/ 16 w 45"/>
              <a:gd name="T15" fmla="*/ 2 h 135"/>
              <a:gd name="T16" fmla="*/ 23 w 45"/>
              <a:gd name="T17" fmla="*/ 0 h 135"/>
              <a:gd name="T18" fmla="*/ 23 w 45"/>
              <a:gd name="T19" fmla="*/ 0 h 135"/>
              <a:gd name="T20" fmla="*/ 30 w 45"/>
              <a:gd name="T21" fmla="*/ 2 h 135"/>
              <a:gd name="T22" fmla="*/ 35 w 45"/>
              <a:gd name="T23" fmla="*/ 6 h 135"/>
              <a:gd name="T24" fmla="*/ 38 w 45"/>
              <a:gd name="T25" fmla="*/ 11 h 135"/>
              <a:gd name="T26" fmla="*/ 42 w 45"/>
              <a:gd name="T27" fmla="*/ 18 h 135"/>
              <a:gd name="T28" fmla="*/ 44 w 45"/>
              <a:gd name="T29" fmla="*/ 28 h 135"/>
              <a:gd name="T30" fmla="*/ 45 w 45"/>
              <a:gd name="T31" fmla="*/ 38 h 135"/>
              <a:gd name="T32" fmla="*/ 45 w 45"/>
              <a:gd name="T33" fmla="*/ 68 h 135"/>
              <a:gd name="T34" fmla="*/ 45 w 45"/>
              <a:gd name="T35" fmla="*/ 68 h 135"/>
              <a:gd name="T36" fmla="*/ 45 w 45"/>
              <a:gd name="T37" fmla="*/ 97 h 135"/>
              <a:gd name="T38" fmla="*/ 44 w 45"/>
              <a:gd name="T39" fmla="*/ 109 h 135"/>
              <a:gd name="T40" fmla="*/ 42 w 45"/>
              <a:gd name="T41" fmla="*/ 118 h 135"/>
              <a:gd name="T42" fmla="*/ 38 w 45"/>
              <a:gd name="T43" fmla="*/ 125 h 135"/>
              <a:gd name="T44" fmla="*/ 35 w 45"/>
              <a:gd name="T45" fmla="*/ 130 h 135"/>
              <a:gd name="T46" fmla="*/ 30 w 45"/>
              <a:gd name="T47" fmla="*/ 134 h 135"/>
              <a:gd name="T48" fmla="*/ 23 w 45"/>
              <a:gd name="T49" fmla="*/ 135 h 135"/>
              <a:gd name="T50" fmla="*/ 23 w 45"/>
              <a:gd name="T51" fmla="*/ 135 h 135"/>
              <a:gd name="T52" fmla="*/ 16 w 45"/>
              <a:gd name="T53" fmla="*/ 134 h 135"/>
              <a:gd name="T54" fmla="*/ 11 w 45"/>
              <a:gd name="T55" fmla="*/ 130 h 135"/>
              <a:gd name="T56" fmla="*/ 7 w 45"/>
              <a:gd name="T57" fmla="*/ 125 h 135"/>
              <a:gd name="T58" fmla="*/ 4 w 45"/>
              <a:gd name="T59" fmla="*/ 118 h 135"/>
              <a:gd name="T60" fmla="*/ 2 w 45"/>
              <a:gd name="T61" fmla="*/ 109 h 135"/>
              <a:gd name="T62" fmla="*/ 0 w 45"/>
              <a:gd name="T63" fmla="*/ 97 h 135"/>
              <a:gd name="T64" fmla="*/ 0 w 45"/>
              <a:gd name="T65" fmla="*/ 6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135">
                <a:moveTo>
                  <a:pt x="0" y="68"/>
                </a:moveTo>
                <a:lnTo>
                  <a:pt x="0" y="68"/>
                </a:lnTo>
                <a:lnTo>
                  <a:pt x="0" y="38"/>
                </a:lnTo>
                <a:lnTo>
                  <a:pt x="2" y="28"/>
                </a:lnTo>
                <a:lnTo>
                  <a:pt x="4" y="18"/>
                </a:lnTo>
                <a:lnTo>
                  <a:pt x="7" y="11"/>
                </a:lnTo>
                <a:lnTo>
                  <a:pt x="11" y="6"/>
                </a:lnTo>
                <a:lnTo>
                  <a:pt x="16" y="2"/>
                </a:lnTo>
                <a:lnTo>
                  <a:pt x="23" y="0"/>
                </a:lnTo>
                <a:lnTo>
                  <a:pt x="23" y="0"/>
                </a:lnTo>
                <a:lnTo>
                  <a:pt x="30" y="2"/>
                </a:lnTo>
                <a:lnTo>
                  <a:pt x="35" y="6"/>
                </a:lnTo>
                <a:lnTo>
                  <a:pt x="38" y="11"/>
                </a:lnTo>
                <a:lnTo>
                  <a:pt x="42" y="18"/>
                </a:lnTo>
                <a:lnTo>
                  <a:pt x="44" y="28"/>
                </a:lnTo>
                <a:lnTo>
                  <a:pt x="45" y="38"/>
                </a:lnTo>
                <a:lnTo>
                  <a:pt x="45" y="68"/>
                </a:lnTo>
                <a:lnTo>
                  <a:pt x="45" y="68"/>
                </a:lnTo>
                <a:lnTo>
                  <a:pt x="45" y="97"/>
                </a:lnTo>
                <a:lnTo>
                  <a:pt x="44" y="109"/>
                </a:lnTo>
                <a:lnTo>
                  <a:pt x="42" y="118"/>
                </a:lnTo>
                <a:lnTo>
                  <a:pt x="38" y="125"/>
                </a:lnTo>
                <a:lnTo>
                  <a:pt x="35" y="130"/>
                </a:lnTo>
                <a:lnTo>
                  <a:pt x="30" y="134"/>
                </a:lnTo>
                <a:lnTo>
                  <a:pt x="23" y="135"/>
                </a:lnTo>
                <a:lnTo>
                  <a:pt x="23" y="135"/>
                </a:lnTo>
                <a:lnTo>
                  <a:pt x="16" y="134"/>
                </a:lnTo>
                <a:lnTo>
                  <a:pt x="11" y="130"/>
                </a:lnTo>
                <a:lnTo>
                  <a:pt x="7" y="125"/>
                </a:lnTo>
                <a:lnTo>
                  <a:pt x="4" y="118"/>
                </a:lnTo>
                <a:lnTo>
                  <a:pt x="2" y="109"/>
                </a:lnTo>
                <a:lnTo>
                  <a:pt x="0" y="97"/>
                </a:lnTo>
                <a:lnTo>
                  <a:pt x="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96" name="Freeform 29"/>
          <p:cNvSpPr>
            <a:spLocks/>
          </p:cNvSpPr>
          <p:nvPr userDrawn="1"/>
        </p:nvSpPr>
        <p:spPr bwMode="auto">
          <a:xfrm>
            <a:off x="6977063" y="3098800"/>
            <a:ext cx="214313" cy="436563"/>
          </a:xfrm>
          <a:custGeom>
            <a:avLst/>
            <a:gdLst>
              <a:gd name="T0" fmla="*/ 0 w 135"/>
              <a:gd name="T1" fmla="*/ 270 h 275"/>
              <a:gd name="T2" fmla="*/ 44 w 135"/>
              <a:gd name="T3" fmla="*/ 270 h 275"/>
              <a:gd name="T4" fmla="*/ 44 w 135"/>
              <a:gd name="T5" fmla="*/ 247 h 275"/>
              <a:gd name="T6" fmla="*/ 44 w 135"/>
              <a:gd name="T7" fmla="*/ 247 h 275"/>
              <a:gd name="T8" fmla="*/ 44 w 135"/>
              <a:gd name="T9" fmla="*/ 247 h 275"/>
              <a:gd name="T10" fmla="*/ 51 w 135"/>
              <a:gd name="T11" fmla="*/ 259 h 275"/>
              <a:gd name="T12" fmla="*/ 61 w 135"/>
              <a:gd name="T13" fmla="*/ 268 h 275"/>
              <a:gd name="T14" fmla="*/ 70 w 135"/>
              <a:gd name="T15" fmla="*/ 273 h 275"/>
              <a:gd name="T16" fmla="*/ 82 w 135"/>
              <a:gd name="T17" fmla="*/ 275 h 275"/>
              <a:gd name="T18" fmla="*/ 82 w 135"/>
              <a:gd name="T19" fmla="*/ 275 h 275"/>
              <a:gd name="T20" fmla="*/ 96 w 135"/>
              <a:gd name="T21" fmla="*/ 273 h 275"/>
              <a:gd name="T22" fmla="*/ 106 w 135"/>
              <a:gd name="T23" fmla="*/ 268 h 275"/>
              <a:gd name="T24" fmla="*/ 115 w 135"/>
              <a:gd name="T25" fmla="*/ 261 h 275"/>
              <a:gd name="T26" fmla="*/ 121 w 135"/>
              <a:gd name="T27" fmla="*/ 249 h 275"/>
              <a:gd name="T28" fmla="*/ 127 w 135"/>
              <a:gd name="T29" fmla="*/ 235 h 275"/>
              <a:gd name="T30" fmla="*/ 132 w 135"/>
              <a:gd name="T31" fmla="*/ 216 h 275"/>
              <a:gd name="T32" fmla="*/ 134 w 135"/>
              <a:gd name="T33" fmla="*/ 194 h 275"/>
              <a:gd name="T34" fmla="*/ 135 w 135"/>
              <a:gd name="T35" fmla="*/ 168 h 275"/>
              <a:gd name="T36" fmla="*/ 135 w 135"/>
              <a:gd name="T37" fmla="*/ 168 h 275"/>
              <a:gd name="T38" fmla="*/ 134 w 135"/>
              <a:gd name="T39" fmla="*/ 142 h 275"/>
              <a:gd name="T40" fmla="*/ 132 w 135"/>
              <a:gd name="T41" fmla="*/ 119 h 275"/>
              <a:gd name="T42" fmla="*/ 127 w 135"/>
              <a:gd name="T43" fmla="*/ 100 h 275"/>
              <a:gd name="T44" fmla="*/ 121 w 135"/>
              <a:gd name="T45" fmla="*/ 86 h 275"/>
              <a:gd name="T46" fmla="*/ 115 w 135"/>
              <a:gd name="T47" fmla="*/ 74 h 275"/>
              <a:gd name="T48" fmla="*/ 106 w 135"/>
              <a:gd name="T49" fmla="*/ 67 h 275"/>
              <a:gd name="T50" fmla="*/ 96 w 135"/>
              <a:gd name="T51" fmla="*/ 62 h 275"/>
              <a:gd name="T52" fmla="*/ 82 w 135"/>
              <a:gd name="T53" fmla="*/ 61 h 275"/>
              <a:gd name="T54" fmla="*/ 82 w 135"/>
              <a:gd name="T55" fmla="*/ 61 h 275"/>
              <a:gd name="T56" fmla="*/ 71 w 135"/>
              <a:gd name="T57" fmla="*/ 62 h 275"/>
              <a:gd name="T58" fmla="*/ 61 w 135"/>
              <a:gd name="T59" fmla="*/ 67 h 275"/>
              <a:gd name="T60" fmla="*/ 52 w 135"/>
              <a:gd name="T61" fmla="*/ 74 h 275"/>
              <a:gd name="T62" fmla="*/ 45 w 135"/>
              <a:gd name="T63" fmla="*/ 85 h 275"/>
              <a:gd name="T64" fmla="*/ 45 w 135"/>
              <a:gd name="T65" fmla="*/ 85 h 275"/>
              <a:gd name="T66" fmla="*/ 45 w 135"/>
              <a:gd name="T67" fmla="*/ 0 h 275"/>
              <a:gd name="T68" fmla="*/ 0 w 135"/>
              <a:gd name="T69" fmla="*/ 0 h 275"/>
              <a:gd name="T70" fmla="*/ 0 w 135"/>
              <a:gd name="T71" fmla="*/ 27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" h="275">
                <a:moveTo>
                  <a:pt x="0" y="270"/>
                </a:moveTo>
                <a:lnTo>
                  <a:pt x="44" y="270"/>
                </a:lnTo>
                <a:lnTo>
                  <a:pt x="44" y="247"/>
                </a:lnTo>
                <a:lnTo>
                  <a:pt x="44" y="247"/>
                </a:lnTo>
                <a:lnTo>
                  <a:pt x="44" y="247"/>
                </a:lnTo>
                <a:lnTo>
                  <a:pt x="51" y="259"/>
                </a:lnTo>
                <a:lnTo>
                  <a:pt x="61" y="268"/>
                </a:lnTo>
                <a:lnTo>
                  <a:pt x="70" y="273"/>
                </a:lnTo>
                <a:lnTo>
                  <a:pt x="82" y="275"/>
                </a:lnTo>
                <a:lnTo>
                  <a:pt x="82" y="275"/>
                </a:lnTo>
                <a:lnTo>
                  <a:pt x="96" y="273"/>
                </a:lnTo>
                <a:lnTo>
                  <a:pt x="106" y="268"/>
                </a:lnTo>
                <a:lnTo>
                  <a:pt x="115" y="261"/>
                </a:lnTo>
                <a:lnTo>
                  <a:pt x="121" y="249"/>
                </a:lnTo>
                <a:lnTo>
                  <a:pt x="127" y="235"/>
                </a:lnTo>
                <a:lnTo>
                  <a:pt x="132" y="216"/>
                </a:lnTo>
                <a:lnTo>
                  <a:pt x="134" y="194"/>
                </a:lnTo>
                <a:lnTo>
                  <a:pt x="135" y="168"/>
                </a:lnTo>
                <a:lnTo>
                  <a:pt x="135" y="168"/>
                </a:lnTo>
                <a:lnTo>
                  <a:pt x="134" y="142"/>
                </a:lnTo>
                <a:lnTo>
                  <a:pt x="132" y="119"/>
                </a:lnTo>
                <a:lnTo>
                  <a:pt x="127" y="100"/>
                </a:lnTo>
                <a:lnTo>
                  <a:pt x="121" y="86"/>
                </a:lnTo>
                <a:lnTo>
                  <a:pt x="115" y="74"/>
                </a:lnTo>
                <a:lnTo>
                  <a:pt x="106" y="67"/>
                </a:lnTo>
                <a:lnTo>
                  <a:pt x="96" y="62"/>
                </a:lnTo>
                <a:lnTo>
                  <a:pt x="82" y="61"/>
                </a:lnTo>
                <a:lnTo>
                  <a:pt x="82" y="61"/>
                </a:lnTo>
                <a:lnTo>
                  <a:pt x="71" y="62"/>
                </a:lnTo>
                <a:lnTo>
                  <a:pt x="61" y="67"/>
                </a:lnTo>
                <a:lnTo>
                  <a:pt x="52" y="74"/>
                </a:lnTo>
                <a:lnTo>
                  <a:pt x="45" y="85"/>
                </a:lnTo>
                <a:lnTo>
                  <a:pt x="45" y="85"/>
                </a:lnTo>
                <a:lnTo>
                  <a:pt x="45" y="0"/>
                </a:lnTo>
                <a:lnTo>
                  <a:pt x="0" y="0"/>
                </a:lnTo>
                <a:lnTo>
                  <a:pt x="0" y="2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98" name="Freeform 31"/>
          <p:cNvSpPr>
            <a:spLocks/>
          </p:cNvSpPr>
          <p:nvPr userDrawn="1"/>
        </p:nvSpPr>
        <p:spPr bwMode="auto">
          <a:xfrm>
            <a:off x="7219950" y="3195638"/>
            <a:ext cx="334963" cy="331788"/>
          </a:xfrm>
          <a:custGeom>
            <a:avLst/>
            <a:gdLst>
              <a:gd name="T0" fmla="*/ 45 w 211"/>
              <a:gd name="T1" fmla="*/ 209 h 209"/>
              <a:gd name="T2" fmla="*/ 45 w 211"/>
              <a:gd name="T3" fmla="*/ 76 h 209"/>
              <a:gd name="T4" fmla="*/ 48 w 211"/>
              <a:gd name="T5" fmla="*/ 53 h 209"/>
              <a:gd name="T6" fmla="*/ 53 w 211"/>
              <a:gd name="T7" fmla="*/ 45 h 209"/>
              <a:gd name="T8" fmla="*/ 62 w 211"/>
              <a:gd name="T9" fmla="*/ 41 h 209"/>
              <a:gd name="T10" fmla="*/ 67 w 211"/>
              <a:gd name="T11" fmla="*/ 39 h 209"/>
              <a:gd name="T12" fmla="*/ 81 w 211"/>
              <a:gd name="T13" fmla="*/ 46 h 209"/>
              <a:gd name="T14" fmla="*/ 84 w 211"/>
              <a:gd name="T15" fmla="*/ 67 h 209"/>
              <a:gd name="T16" fmla="*/ 128 w 211"/>
              <a:gd name="T17" fmla="*/ 209 h 209"/>
              <a:gd name="T18" fmla="*/ 128 w 211"/>
              <a:gd name="T19" fmla="*/ 76 h 209"/>
              <a:gd name="T20" fmla="*/ 131 w 211"/>
              <a:gd name="T21" fmla="*/ 53 h 209"/>
              <a:gd name="T22" fmla="*/ 138 w 211"/>
              <a:gd name="T23" fmla="*/ 45 h 209"/>
              <a:gd name="T24" fmla="*/ 145 w 211"/>
              <a:gd name="T25" fmla="*/ 41 h 209"/>
              <a:gd name="T26" fmla="*/ 150 w 211"/>
              <a:gd name="T27" fmla="*/ 39 h 209"/>
              <a:gd name="T28" fmla="*/ 164 w 211"/>
              <a:gd name="T29" fmla="*/ 46 h 209"/>
              <a:gd name="T30" fmla="*/ 167 w 211"/>
              <a:gd name="T31" fmla="*/ 67 h 209"/>
              <a:gd name="T32" fmla="*/ 211 w 211"/>
              <a:gd name="T33" fmla="*/ 209 h 209"/>
              <a:gd name="T34" fmla="*/ 211 w 211"/>
              <a:gd name="T35" fmla="*/ 60 h 209"/>
              <a:gd name="T36" fmla="*/ 209 w 211"/>
              <a:gd name="T37" fmla="*/ 34 h 209"/>
              <a:gd name="T38" fmla="*/ 200 w 211"/>
              <a:gd name="T39" fmla="*/ 15 h 209"/>
              <a:gd name="T40" fmla="*/ 188 w 211"/>
              <a:gd name="T41" fmla="*/ 5 h 209"/>
              <a:gd name="T42" fmla="*/ 169 w 211"/>
              <a:gd name="T43" fmla="*/ 0 h 209"/>
              <a:gd name="T44" fmla="*/ 162 w 211"/>
              <a:gd name="T45" fmla="*/ 1 h 209"/>
              <a:gd name="T46" fmla="*/ 148 w 211"/>
              <a:gd name="T47" fmla="*/ 5 h 209"/>
              <a:gd name="T48" fmla="*/ 136 w 211"/>
              <a:gd name="T49" fmla="*/ 13 h 209"/>
              <a:gd name="T50" fmla="*/ 129 w 211"/>
              <a:gd name="T51" fmla="*/ 25 h 209"/>
              <a:gd name="T52" fmla="*/ 126 w 211"/>
              <a:gd name="T53" fmla="*/ 32 h 209"/>
              <a:gd name="T54" fmla="*/ 122 w 211"/>
              <a:gd name="T55" fmla="*/ 25 h 209"/>
              <a:gd name="T56" fmla="*/ 116 w 211"/>
              <a:gd name="T57" fmla="*/ 13 h 209"/>
              <a:gd name="T58" fmla="*/ 105 w 211"/>
              <a:gd name="T59" fmla="*/ 5 h 209"/>
              <a:gd name="T60" fmla="*/ 93 w 211"/>
              <a:gd name="T61" fmla="*/ 1 h 209"/>
              <a:gd name="T62" fmla="*/ 86 w 211"/>
              <a:gd name="T63" fmla="*/ 0 h 209"/>
              <a:gd name="T64" fmla="*/ 62 w 211"/>
              <a:gd name="T65" fmla="*/ 6 h 209"/>
              <a:gd name="T66" fmla="*/ 43 w 211"/>
              <a:gd name="T67" fmla="*/ 25 h 209"/>
              <a:gd name="T68" fmla="*/ 43 w 211"/>
              <a:gd name="T69" fmla="*/ 5 h 209"/>
              <a:gd name="T70" fmla="*/ 0 w 211"/>
              <a:gd name="T71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1" h="209">
                <a:moveTo>
                  <a:pt x="0" y="209"/>
                </a:moveTo>
                <a:lnTo>
                  <a:pt x="45" y="209"/>
                </a:lnTo>
                <a:lnTo>
                  <a:pt x="45" y="76"/>
                </a:lnTo>
                <a:lnTo>
                  <a:pt x="45" y="76"/>
                </a:lnTo>
                <a:lnTo>
                  <a:pt x="46" y="60"/>
                </a:lnTo>
                <a:lnTo>
                  <a:pt x="48" y="53"/>
                </a:lnTo>
                <a:lnTo>
                  <a:pt x="50" y="48"/>
                </a:lnTo>
                <a:lnTo>
                  <a:pt x="53" y="45"/>
                </a:lnTo>
                <a:lnTo>
                  <a:pt x="57" y="43"/>
                </a:lnTo>
                <a:lnTo>
                  <a:pt x="62" y="41"/>
                </a:lnTo>
                <a:lnTo>
                  <a:pt x="67" y="39"/>
                </a:lnTo>
                <a:lnTo>
                  <a:pt x="67" y="39"/>
                </a:lnTo>
                <a:lnTo>
                  <a:pt x="74" y="41"/>
                </a:lnTo>
                <a:lnTo>
                  <a:pt x="81" y="46"/>
                </a:lnTo>
                <a:lnTo>
                  <a:pt x="83" y="55"/>
                </a:lnTo>
                <a:lnTo>
                  <a:pt x="84" y="67"/>
                </a:lnTo>
                <a:lnTo>
                  <a:pt x="84" y="209"/>
                </a:lnTo>
                <a:lnTo>
                  <a:pt x="128" y="209"/>
                </a:lnTo>
                <a:lnTo>
                  <a:pt x="128" y="76"/>
                </a:lnTo>
                <a:lnTo>
                  <a:pt x="128" y="76"/>
                </a:lnTo>
                <a:lnTo>
                  <a:pt x="129" y="60"/>
                </a:lnTo>
                <a:lnTo>
                  <a:pt x="131" y="53"/>
                </a:lnTo>
                <a:lnTo>
                  <a:pt x="135" y="48"/>
                </a:lnTo>
                <a:lnTo>
                  <a:pt x="138" y="45"/>
                </a:lnTo>
                <a:lnTo>
                  <a:pt x="141" y="43"/>
                </a:lnTo>
                <a:lnTo>
                  <a:pt x="145" y="41"/>
                </a:lnTo>
                <a:lnTo>
                  <a:pt x="150" y="39"/>
                </a:lnTo>
                <a:lnTo>
                  <a:pt x="150" y="39"/>
                </a:lnTo>
                <a:lnTo>
                  <a:pt x="159" y="41"/>
                </a:lnTo>
                <a:lnTo>
                  <a:pt x="164" y="46"/>
                </a:lnTo>
                <a:lnTo>
                  <a:pt x="167" y="55"/>
                </a:lnTo>
                <a:lnTo>
                  <a:pt x="167" y="67"/>
                </a:lnTo>
                <a:lnTo>
                  <a:pt x="167" y="209"/>
                </a:lnTo>
                <a:lnTo>
                  <a:pt x="211" y="209"/>
                </a:lnTo>
                <a:lnTo>
                  <a:pt x="211" y="60"/>
                </a:lnTo>
                <a:lnTo>
                  <a:pt x="211" y="60"/>
                </a:lnTo>
                <a:lnTo>
                  <a:pt x="211" y="46"/>
                </a:lnTo>
                <a:lnTo>
                  <a:pt x="209" y="34"/>
                </a:lnTo>
                <a:lnTo>
                  <a:pt x="206" y="24"/>
                </a:lnTo>
                <a:lnTo>
                  <a:pt x="200" y="15"/>
                </a:lnTo>
                <a:lnTo>
                  <a:pt x="195" y="10"/>
                </a:lnTo>
                <a:lnTo>
                  <a:pt x="188" y="5"/>
                </a:lnTo>
                <a:lnTo>
                  <a:pt x="180" y="1"/>
                </a:lnTo>
                <a:lnTo>
                  <a:pt x="169" y="0"/>
                </a:lnTo>
                <a:lnTo>
                  <a:pt x="169" y="0"/>
                </a:lnTo>
                <a:lnTo>
                  <a:pt x="162" y="1"/>
                </a:lnTo>
                <a:lnTo>
                  <a:pt x="155" y="3"/>
                </a:lnTo>
                <a:lnTo>
                  <a:pt x="148" y="5"/>
                </a:lnTo>
                <a:lnTo>
                  <a:pt x="141" y="8"/>
                </a:lnTo>
                <a:lnTo>
                  <a:pt x="136" y="13"/>
                </a:lnTo>
                <a:lnTo>
                  <a:pt x="133" y="19"/>
                </a:lnTo>
                <a:lnTo>
                  <a:pt x="129" y="25"/>
                </a:lnTo>
                <a:lnTo>
                  <a:pt x="126" y="32"/>
                </a:lnTo>
                <a:lnTo>
                  <a:pt x="126" y="32"/>
                </a:lnTo>
                <a:lnTo>
                  <a:pt x="126" y="32"/>
                </a:lnTo>
                <a:lnTo>
                  <a:pt x="122" y="25"/>
                </a:lnTo>
                <a:lnTo>
                  <a:pt x="121" y="19"/>
                </a:lnTo>
                <a:lnTo>
                  <a:pt x="116" y="13"/>
                </a:lnTo>
                <a:lnTo>
                  <a:pt x="112" y="8"/>
                </a:lnTo>
                <a:lnTo>
                  <a:pt x="105" y="5"/>
                </a:lnTo>
                <a:lnTo>
                  <a:pt x="100" y="3"/>
                </a:lnTo>
                <a:lnTo>
                  <a:pt x="93" y="1"/>
                </a:lnTo>
                <a:lnTo>
                  <a:pt x="86" y="0"/>
                </a:lnTo>
                <a:lnTo>
                  <a:pt x="86" y="0"/>
                </a:lnTo>
                <a:lnTo>
                  <a:pt x="72" y="1"/>
                </a:lnTo>
                <a:lnTo>
                  <a:pt x="62" y="6"/>
                </a:lnTo>
                <a:lnTo>
                  <a:pt x="52" y="15"/>
                </a:lnTo>
                <a:lnTo>
                  <a:pt x="43" y="25"/>
                </a:lnTo>
                <a:lnTo>
                  <a:pt x="43" y="25"/>
                </a:lnTo>
                <a:lnTo>
                  <a:pt x="43" y="5"/>
                </a:lnTo>
                <a:lnTo>
                  <a:pt x="0" y="5"/>
                </a:lnTo>
                <a:lnTo>
                  <a:pt x="0" y="2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0" name="Freeform 33"/>
          <p:cNvSpPr>
            <a:spLocks/>
          </p:cNvSpPr>
          <p:nvPr userDrawn="1"/>
        </p:nvSpPr>
        <p:spPr bwMode="auto">
          <a:xfrm>
            <a:off x="7680325" y="3257550"/>
            <a:ext cx="74613" cy="214313"/>
          </a:xfrm>
          <a:custGeom>
            <a:avLst/>
            <a:gdLst>
              <a:gd name="T0" fmla="*/ 0 w 47"/>
              <a:gd name="T1" fmla="*/ 68 h 135"/>
              <a:gd name="T2" fmla="*/ 0 w 47"/>
              <a:gd name="T3" fmla="*/ 68 h 135"/>
              <a:gd name="T4" fmla="*/ 2 w 47"/>
              <a:gd name="T5" fmla="*/ 38 h 135"/>
              <a:gd name="T6" fmla="*/ 4 w 47"/>
              <a:gd name="T7" fmla="*/ 28 h 135"/>
              <a:gd name="T8" fmla="*/ 5 w 47"/>
              <a:gd name="T9" fmla="*/ 18 h 135"/>
              <a:gd name="T10" fmla="*/ 7 w 47"/>
              <a:gd name="T11" fmla="*/ 11 h 135"/>
              <a:gd name="T12" fmla="*/ 12 w 47"/>
              <a:gd name="T13" fmla="*/ 6 h 135"/>
              <a:gd name="T14" fmla="*/ 18 w 47"/>
              <a:gd name="T15" fmla="*/ 2 h 135"/>
              <a:gd name="T16" fmla="*/ 25 w 47"/>
              <a:gd name="T17" fmla="*/ 0 h 135"/>
              <a:gd name="T18" fmla="*/ 25 w 47"/>
              <a:gd name="T19" fmla="*/ 0 h 135"/>
              <a:gd name="T20" fmla="*/ 30 w 47"/>
              <a:gd name="T21" fmla="*/ 2 h 135"/>
              <a:gd name="T22" fmla="*/ 35 w 47"/>
              <a:gd name="T23" fmla="*/ 6 h 135"/>
              <a:gd name="T24" fmla="*/ 40 w 47"/>
              <a:gd name="T25" fmla="*/ 11 h 135"/>
              <a:gd name="T26" fmla="*/ 42 w 47"/>
              <a:gd name="T27" fmla="*/ 18 h 135"/>
              <a:gd name="T28" fmla="*/ 45 w 47"/>
              <a:gd name="T29" fmla="*/ 28 h 135"/>
              <a:gd name="T30" fmla="*/ 45 w 47"/>
              <a:gd name="T31" fmla="*/ 38 h 135"/>
              <a:gd name="T32" fmla="*/ 47 w 47"/>
              <a:gd name="T33" fmla="*/ 68 h 135"/>
              <a:gd name="T34" fmla="*/ 47 w 47"/>
              <a:gd name="T35" fmla="*/ 68 h 135"/>
              <a:gd name="T36" fmla="*/ 45 w 47"/>
              <a:gd name="T37" fmla="*/ 97 h 135"/>
              <a:gd name="T38" fmla="*/ 45 w 47"/>
              <a:gd name="T39" fmla="*/ 109 h 135"/>
              <a:gd name="T40" fmla="*/ 42 w 47"/>
              <a:gd name="T41" fmla="*/ 118 h 135"/>
              <a:gd name="T42" fmla="*/ 40 w 47"/>
              <a:gd name="T43" fmla="*/ 125 h 135"/>
              <a:gd name="T44" fmla="*/ 35 w 47"/>
              <a:gd name="T45" fmla="*/ 130 h 135"/>
              <a:gd name="T46" fmla="*/ 30 w 47"/>
              <a:gd name="T47" fmla="*/ 134 h 135"/>
              <a:gd name="T48" fmla="*/ 25 w 47"/>
              <a:gd name="T49" fmla="*/ 135 h 135"/>
              <a:gd name="T50" fmla="*/ 25 w 47"/>
              <a:gd name="T51" fmla="*/ 135 h 135"/>
              <a:gd name="T52" fmla="*/ 18 w 47"/>
              <a:gd name="T53" fmla="*/ 134 h 135"/>
              <a:gd name="T54" fmla="*/ 12 w 47"/>
              <a:gd name="T55" fmla="*/ 130 h 135"/>
              <a:gd name="T56" fmla="*/ 7 w 47"/>
              <a:gd name="T57" fmla="*/ 125 h 135"/>
              <a:gd name="T58" fmla="*/ 5 w 47"/>
              <a:gd name="T59" fmla="*/ 118 h 135"/>
              <a:gd name="T60" fmla="*/ 4 w 47"/>
              <a:gd name="T61" fmla="*/ 109 h 135"/>
              <a:gd name="T62" fmla="*/ 2 w 47"/>
              <a:gd name="T63" fmla="*/ 97 h 135"/>
              <a:gd name="T64" fmla="*/ 0 w 47"/>
              <a:gd name="T65" fmla="*/ 6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" h="135">
                <a:moveTo>
                  <a:pt x="0" y="68"/>
                </a:moveTo>
                <a:lnTo>
                  <a:pt x="0" y="68"/>
                </a:lnTo>
                <a:lnTo>
                  <a:pt x="2" y="38"/>
                </a:lnTo>
                <a:lnTo>
                  <a:pt x="4" y="28"/>
                </a:lnTo>
                <a:lnTo>
                  <a:pt x="5" y="18"/>
                </a:lnTo>
                <a:lnTo>
                  <a:pt x="7" y="11"/>
                </a:lnTo>
                <a:lnTo>
                  <a:pt x="12" y="6"/>
                </a:lnTo>
                <a:lnTo>
                  <a:pt x="18" y="2"/>
                </a:lnTo>
                <a:lnTo>
                  <a:pt x="25" y="0"/>
                </a:lnTo>
                <a:lnTo>
                  <a:pt x="25" y="0"/>
                </a:lnTo>
                <a:lnTo>
                  <a:pt x="30" y="2"/>
                </a:lnTo>
                <a:lnTo>
                  <a:pt x="35" y="6"/>
                </a:lnTo>
                <a:lnTo>
                  <a:pt x="40" y="11"/>
                </a:lnTo>
                <a:lnTo>
                  <a:pt x="42" y="18"/>
                </a:lnTo>
                <a:lnTo>
                  <a:pt x="45" y="28"/>
                </a:lnTo>
                <a:lnTo>
                  <a:pt x="45" y="38"/>
                </a:lnTo>
                <a:lnTo>
                  <a:pt x="47" y="68"/>
                </a:lnTo>
                <a:lnTo>
                  <a:pt x="47" y="68"/>
                </a:lnTo>
                <a:lnTo>
                  <a:pt x="45" y="97"/>
                </a:lnTo>
                <a:lnTo>
                  <a:pt x="45" y="109"/>
                </a:lnTo>
                <a:lnTo>
                  <a:pt x="42" y="118"/>
                </a:lnTo>
                <a:lnTo>
                  <a:pt x="40" y="125"/>
                </a:lnTo>
                <a:lnTo>
                  <a:pt x="35" y="130"/>
                </a:lnTo>
                <a:lnTo>
                  <a:pt x="30" y="134"/>
                </a:lnTo>
                <a:lnTo>
                  <a:pt x="25" y="135"/>
                </a:lnTo>
                <a:lnTo>
                  <a:pt x="25" y="135"/>
                </a:lnTo>
                <a:lnTo>
                  <a:pt x="18" y="134"/>
                </a:lnTo>
                <a:lnTo>
                  <a:pt x="12" y="130"/>
                </a:lnTo>
                <a:lnTo>
                  <a:pt x="7" y="125"/>
                </a:lnTo>
                <a:lnTo>
                  <a:pt x="5" y="118"/>
                </a:lnTo>
                <a:lnTo>
                  <a:pt x="4" y="109"/>
                </a:lnTo>
                <a:lnTo>
                  <a:pt x="2" y="97"/>
                </a:lnTo>
                <a:lnTo>
                  <a:pt x="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1" name="Freeform 34"/>
          <p:cNvSpPr>
            <a:spLocks/>
          </p:cNvSpPr>
          <p:nvPr userDrawn="1"/>
        </p:nvSpPr>
        <p:spPr bwMode="auto">
          <a:xfrm>
            <a:off x="7612063" y="3195638"/>
            <a:ext cx="211138" cy="436563"/>
          </a:xfrm>
          <a:custGeom>
            <a:avLst/>
            <a:gdLst>
              <a:gd name="T0" fmla="*/ 0 w 133"/>
              <a:gd name="T1" fmla="*/ 275 h 275"/>
              <a:gd name="T2" fmla="*/ 43 w 133"/>
              <a:gd name="T3" fmla="*/ 275 h 275"/>
              <a:gd name="T4" fmla="*/ 43 w 133"/>
              <a:gd name="T5" fmla="*/ 190 h 275"/>
              <a:gd name="T6" fmla="*/ 45 w 133"/>
              <a:gd name="T7" fmla="*/ 190 h 275"/>
              <a:gd name="T8" fmla="*/ 45 w 133"/>
              <a:gd name="T9" fmla="*/ 190 h 275"/>
              <a:gd name="T10" fmla="*/ 52 w 133"/>
              <a:gd name="T11" fmla="*/ 200 h 275"/>
              <a:gd name="T12" fmla="*/ 61 w 133"/>
              <a:gd name="T13" fmla="*/ 207 h 275"/>
              <a:gd name="T14" fmla="*/ 69 w 133"/>
              <a:gd name="T15" fmla="*/ 212 h 275"/>
              <a:gd name="T16" fmla="*/ 81 w 133"/>
              <a:gd name="T17" fmla="*/ 214 h 275"/>
              <a:gd name="T18" fmla="*/ 81 w 133"/>
              <a:gd name="T19" fmla="*/ 214 h 275"/>
              <a:gd name="T20" fmla="*/ 93 w 133"/>
              <a:gd name="T21" fmla="*/ 212 h 275"/>
              <a:gd name="T22" fmla="*/ 104 w 133"/>
              <a:gd name="T23" fmla="*/ 207 h 275"/>
              <a:gd name="T24" fmla="*/ 114 w 133"/>
              <a:gd name="T25" fmla="*/ 200 h 275"/>
              <a:gd name="T26" fmla="*/ 121 w 133"/>
              <a:gd name="T27" fmla="*/ 188 h 275"/>
              <a:gd name="T28" fmla="*/ 126 w 133"/>
              <a:gd name="T29" fmla="*/ 174 h 275"/>
              <a:gd name="T30" fmla="*/ 130 w 133"/>
              <a:gd name="T31" fmla="*/ 155 h 275"/>
              <a:gd name="T32" fmla="*/ 133 w 133"/>
              <a:gd name="T33" fmla="*/ 133 h 275"/>
              <a:gd name="T34" fmla="*/ 133 w 133"/>
              <a:gd name="T35" fmla="*/ 107 h 275"/>
              <a:gd name="T36" fmla="*/ 133 w 133"/>
              <a:gd name="T37" fmla="*/ 107 h 275"/>
              <a:gd name="T38" fmla="*/ 133 w 133"/>
              <a:gd name="T39" fmla="*/ 81 h 275"/>
              <a:gd name="T40" fmla="*/ 130 w 133"/>
              <a:gd name="T41" fmla="*/ 58 h 275"/>
              <a:gd name="T42" fmla="*/ 126 w 133"/>
              <a:gd name="T43" fmla="*/ 39 h 275"/>
              <a:gd name="T44" fmla="*/ 121 w 133"/>
              <a:gd name="T45" fmla="*/ 25 h 275"/>
              <a:gd name="T46" fmla="*/ 114 w 133"/>
              <a:gd name="T47" fmla="*/ 13 h 275"/>
              <a:gd name="T48" fmla="*/ 104 w 133"/>
              <a:gd name="T49" fmla="*/ 6 h 275"/>
              <a:gd name="T50" fmla="*/ 93 w 133"/>
              <a:gd name="T51" fmla="*/ 1 h 275"/>
              <a:gd name="T52" fmla="*/ 81 w 133"/>
              <a:gd name="T53" fmla="*/ 0 h 275"/>
              <a:gd name="T54" fmla="*/ 81 w 133"/>
              <a:gd name="T55" fmla="*/ 0 h 275"/>
              <a:gd name="T56" fmla="*/ 69 w 133"/>
              <a:gd name="T57" fmla="*/ 1 h 275"/>
              <a:gd name="T58" fmla="*/ 59 w 133"/>
              <a:gd name="T59" fmla="*/ 6 h 275"/>
              <a:gd name="T60" fmla="*/ 50 w 133"/>
              <a:gd name="T61" fmla="*/ 15 h 275"/>
              <a:gd name="T62" fmla="*/ 43 w 133"/>
              <a:gd name="T63" fmla="*/ 27 h 275"/>
              <a:gd name="T64" fmla="*/ 42 w 133"/>
              <a:gd name="T65" fmla="*/ 27 h 275"/>
              <a:gd name="T66" fmla="*/ 42 w 133"/>
              <a:gd name="T67" fmla="*/ 5 h 275"/>
              <a:gd name="T68" fmla="*/ 0 w 133"/>
              <a:gd name="T69" fmla="*/ 5 h 275"/>
              <a:gd name="T70" fmla="*/ 0 w 133"/>
              <a:gd name="T7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3" h="275">
                <a:moveTo>
                  <a:pt x="0" y="275"/>
                </a:moveTo>
                <a:lnTo>
                  <a:pt x="43" y="275"/>
                </a:lnTo>
                <a:lnTo>
                  <a:pt x="43" y="190"/>
                </a:lnTo>
                <a:lnTo>
                  <a:pt x="45" y="190"/>
                </a:lnTo>
                <a:lnTo>
                  <a:pt x="45" y="190"/>
                </a:lnTo>
                <a:lnTo>
                  <a:pt x="52" y="200"/>
                </a:lnTo>
                <a:lnTo>
                  <a:pt x="61" y="207"/>
                </a:lnTo>
                <a:lnTo>
                  <a:pt x="69" y="212"/>
                </a:lnTo>
                <a:lnTo>
                  <a:pt x="81" y="214"/>
                </a:lnTo>
                <a:lnTo>
                  <a:pt x="81" y="214"/>
                </a:lnTo>
                <a:lnTo>
                  <a:pt x="93" y="212"/>
                </a:lnTo>
                <a:lnTo>
                  <a:pt x="104" y="207"/>
                </a:lnTo>
                <a:lnTo>
                  <a:pt x="114" y="200"/>
                </a:lnTo>
                <a:lnTo>
                  <a:pt x="121" y="188"/>
                </a:lnTo>
                <a:lnTo>
                  <a:pt x="126" y="174"/>
                </a:lnTo>
                <a:lnTo>
                  <a:pt x="130" y="155"/>
                </a:lnTo>
                <a:lnTo>
                  <a:pt x="133" y="133"/>
                </a:lnTo>
                <a:lnTo>
                  <a:pt x="133" y="107"/>
                </a:lnTo>
                <a:lnTo>
                  <a:pt x="133" y="107"/>
                </a:lnTo>
                <a:lnTo>
                  <a:pt x="133" y="81"/>
                </a:lnTo>
                <a:lnTo>
                  <a:pt x="130" y="58"/>
                </a:lnTo>
                <a:lnTo>
                  <a:pt x="126" y="39"/>
                </a:lnTo>
                <a:lnTo>
                  <a:pt x="121" y="25"/>
                </a:lnTo>
                <a:lnTo>
                  <a:pt x="114" y="13"/>
                </a:lnTo>
                <a:lnTo>
                  <a:pt x="104" y="6"/>
                </a:lnTo>
                <a:lnTo>
                  <a:pt x="93" y="1"/>
                </a:lnTo>
                <a:lnTo>
                  <a:pt x="81" y="0"/>
                </a:lnTo>
                <a:lnTo>
                  <a:pt x="81" y="0"/>
                </a:lnTo>
                <a:lnTo>
                  <a:pt x="69" y="1"/>
                </a:lnTo>
                <a:lnTo>
                  <a:pt x="59" y="6"/>
                </a:lnTo>
                <a:lnTo>
                  <a:pt x="50" y="15"/>
                </a:lnTo>
                <a:lnTo>
                  <a:pt x="43" y="27"/>
                </a:lnTo>
                <a:lnTo>
                  <a:pt x="42" y="27"/>
                </a:lnTo>
                <a:lnTo>
                  <a:pt x="42" y="5"/>
                </a:lnTo>
                <a:lnTo>
                  <a:pt x="0" y="5"/>
                </a:lnTo>
                <a:lnTo>
                  <a:pt x="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3" name="Freeform 36"/>
          <p:cNvSpPr>
            <a:spLocks/>
          </p:cNvSpPr>
          <p:nvPr userDrawn="1"/>
        </p:nvSpPr>
        <p:spPr bwMode="auto">
          <a:xfrm>
            <a:off x="7845425" y="3195638"/>
            <a:ext cx="209550" cy="339725"/>
          </a:xfrm>
          <a:custGeom>
            <a:avLst/>
            <a:gdLst>
              <a:gd name="T0" fmla="*/ 43 w 132"/>
              <a:gd name="T1" fmla="*/ 62 h 214"/>
              <a:gd name="T2" fmla="*/ 45 w 132"/>
              <a:gd name="T3" fmla="*/ 51 h 214"/>
              <a:gd name="T4" fmla="*/ 55 w 132"/>
              <a:gd name="T5" fmla="*/ 38 h 214"/>
              <a:gd name="T6" fmla="*/ 64 w 132"/>
              <a:gd name="T7" fmla="*/ 36 h 214"/>
              <a:gd name="T8" fmla="*/ 74 w 132"/>
              <a:gd name="T9" fmla="*/ 38 h 214"/>
              <a:gd name="T10" fmla="*/ 80 w 132"/>
              <a:gd name="T11" fmla="*/ 43 h 214"/>
              <a:gd name="T12" fmla="*/ 85 w 132"/>
              <a:gd name="T13" fmla="*/ 60 h 214"/>
              <a:gd name="T14" fmla="*/ 83 w 132"/>
              <a:gd name="T15" fmla="*/ 69 h 214"/>
              <a:gd name="T16" fmla="*/ 76 w 132"/>
              <a:gd name="T17" fmla="*/ 81 h 214"/>
              <a:gd name="T18" fmla="*/ 43 w 132"/>
              <a:gd name="T19" fmla="*/ 93 h 214"/>
              <a:gd name="T20" fmla="*/ 33 w 132"/>
              <a:gd name="T21" fmla="*/ 96 h 214"/>
              <a:gd name="T22" fmla="*/ 16 w 132"/>
              <a:gd name="T23" fmla="*/ 107 h 214"/>
              <a:gd name="T24" fmla="*/ 5 w 132"/>
              <a:gd name="T25" fmla="*/ 121 h 214"/>
              <a:gd name="T26" fmla="*/ 0 w 132"/>
              <a:gd name="T27" fmla="*/ 143 h 214"/>
              <a:gd name="T28" fmla="*/ 0 w 132"/>
              <a:gd name="T29" fmla="*/ 155 h 214"/>
              <a:gd name="T30" fmla="*/ 2 w 132"/>
              <a:gd name="T31" fmla="*/ 176 h 214"/>
              <a:gd name="T32" fmla="*/ 9 w 132"/>
              <a:gd name="T33" fmla="*/ 195 h 214"/>
              <a:gd name="T34" fmla="*/ 21 w 132"/>
              <a:gd name="T35" fmla="*/ 209 h 214"/>
              <a:gd name="T36" fmla="*/ 40 w 132"/>
              <a:gd name="T37" fmla="*/ 214 h 214"/>
              <a:gd name="T38" fmla="*/ 55 w 132"/>
              <a:gd name="T39" fmla="*/ 212 h 214"/>
              <a:gd name="T40" fmla="*/ 66 w 132"/>
              <a:gd name="T41" fmla="*/ 209 h 214"/>
              <a:gd name="T42" fmla="*/ 76 w 132"/>
              <a:gd name="T43" fmla="*/ 200 h 214"/>
              <a:gd name="T44" fmla="*/ 85 w 132"/>
              <a:gd name="T45" fmla="*/ 188 h 214"/>
              <a:gd name="T46" fmla="*/ 87 w 132"/>
              <a:gd name="T47" fmla="*/ 198 h 214"/>
              <a:gd name="T48" fmla="*/ 132 w 132"/>
              <a:gd name="T49" fmla="*/ 209 h 214"/>
              <a:gd name="T50" fmla="*/ 130 w 132"/>
              <a:gd name="T51" fmla="*/ 200 h 214"/>
              <a:gd name="T52" fmla="*/ 126 w 132"/>
              <a:gd name="T53" fmla="*/ 169 h 214"/>
              <a:gd name="T54" fmla="*/ 126 w 132"/>
              <a:gd name="T55" fmla="*/ 62 h 214"/>
              <a:gd name="T56" fmla="*/ 125 w 132"/>
              <a:gd name="T57" fmla="*/ 38 h 214"/>
              <a:gd name="T58" fmla="*/ 116 w 132"/>
              <a:gd name="T59" fmla="*/ 17 h 214"/>
              <a:gd name="T60" fmla="*/ 97 w 132"/>
              <a:gd name="T61" fmla="*/ 5 h 214"/>
              <a:gd name="T62" fmla="*/ 64 w 132"/>
              <a:gd name="T63" fmla="*/ 0 h 214"/>
              <a:gd name="T64" fmla="*/ 52 w 132"/>
              <a:gd name="T65" fmla="*/ 1 h 214"/>
              <a:gd name="T66" fmla="*/ 31 w 132"/>
              <a:gd name="T67" fmla="*/ 8 h 214"/>
              <a:gd name="T68" fmla="*/ 16 w 132"/>
              <a:gd name="T69" fmla="*/ 22 h 214"/>
              <a:gd name="T70" fmla="*/ 5 w 132"/>
              <a:gd name="T71" fmla="*/ 46 h 214"/>
              <a:gd name="T72" fmla="*/ 5 w 132"/>
              <a:gd name="T73" fmla="*/ 6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2" h="214">
                <a:moveTo>
                  <a:pt x="43" y="67"/>
                </a:moveTo>
                <a:lnTo>
                  <a:pt x="43" y="62"/>
                </a:lnTo>
                <a:lnTo>
                  <a:pt x="43" y="62"/>
                </a:lnTo>
                <a:lnTo>
                  <a:pt x="45" y="51"/>
                </a:lnTo>
                <a:lnTo>
                  <a:pt x="49" y="43"/>
                </a:lnTo>
                <a:lnTo>
                  <a:pt x="55" y="38"/>
                </a:lnTo>
                <a:lnTo>
                  <a:pt x="61" y="36"/>
                </a:lnTo>
                <a:lnTo>
                  <a:pt x="64" y="36"/>
                </a:lnTo>
                <a:lnTo>
                  <a:pt x="64" y="36"/>
                </a:lnTo>
                <a:lnTo>
                  <a:pt x="74" y="38"/>
                </a:lnTo>
                <a:lnTo>
                  <a:pt x="78" y="39"/>
                </a:lnTo>
                <a:lnTo>
                  <a:pt x="80" y="43"/>
                </a:lnTo>
                <a:lnTo>
                  <a:pt x="83" y="50"/>
                </a:lnTo>
                <a:lnTo>
                  <a:pt x="85" y="60"/>
                </a:lnTo>
                <a:lnTo>
                  <a:pt x="85" y="60"/>
                </a:lnTo>
                <a:lnTo>
                  <a:pt x="83" y="69"/>
                </a:lnTo>
                <a:lnTo>
                  <a:pt x="81" y="76"/>
                </a:lnTo>
                <a:lnTo>
                  <a:pt x="76" y="81"/>
                </a:lnTo>
                <a:lnTo>
                  <a:pt x="68" y="84"/>
                </a:lnTo>
                <a:lnTo>
                  <a:pt x="43" y="93"/>
                </a:lnTo>
                <a:lnTo>
                  <a:pt x="43" y="93"/>
                </a:lnTo>
                <a:lnTo>
                  <a:pt x="33" y="96"/>
                </a:lnTo>
                <a:lnTo>
                  <a:pt x="23" y="102"/>
                </a:lnTo>
                <a:lnTo>
                  <a:pt x="16" y="107"/>
                </a:lnTo>
                <a:lnTo>
                  <a:pt x="10" y="114"/>
                </a:lnTo>
                <a:lnTo>
                  <a:pt x="5" y="121"/>
                </a:lnTo>
                <a:lnTo>
                  <a:pt x="2" y="131"/>
                </a:lnTo>
                <a:lnTo>
                  <a:pt x="0" y="143"/>
                </a:lnTo>
                <a:lnTo>
                  <a:pt x="0" y="155"/>
                </a:lnTo>
                <a:lnTo>
                  <a:pt x="0" y="155"/>
                </a:lnTo>
                <a:lnTo>
                  <a:pt x="0" y="166"/>
                </a:lnTo>
                <a:lnTo>
                  <a:pt x="2" y="176"/>
                </a:lnTo>
                <a:lnTo>
                  <a:pt x="5" y="186"/>
                </a:lnTo>
                <a:lnTo>
                  <a:pt x="9" y="195"/>
                </a:lnTo>
                <a:lnTo>
                  <a:pt x="14" y="202"/>
                </a:lnTo>
                <a:lnTo>
                  <a:pt x="21" y="209"/>
                </a:lnTo>
                <a:lnTo>
                  <a:pt x="29" y="212"/>
                </a:lnTo>
                <a:lnTo>
                  <a:pt x="40" y="214"/>
                </a:lnTo>
                <a:lnTo>
                  <a:pt x="40" y="214"/>
                </a:lnTo>
                <a:lnTo>
                  <a:pt x="55" y="212"/>
                </a:lnTo>
                <a:lnTo>
                  <a:pt x="61" y="211"/>
                </a:lnTo>
                <a:lnTo>
                  <a:pt x="66" y="209"/>
                </a:lnTo>
                <a:lnTo>
                  <a:pt x="71" y="205"/>
                </a:lnTo>
                <a:lnTo>
                  <a:pt x="76" y="200"/>
                </a:lnTo>
                <a:lnTo>
                  <a:pt x="85" y="188"/>
                </a:lnTo>
                <a:lnTo>
                  <a:pt x="85" y="188"/>
                </a:lnTo>
                <a:lnTo>
                  <a:pt x="85" y="188"/>
                </a:lnTo>
                <a:lnTo>
                  <a:pt x="87" y="198"/>
                </a:lnTo>
                <a:lnTo>
                  <a:pt x="90" y="209"/>
                </a:lnTo>
                <a:lnTo>
                  <a:pt x="132" y="209"/>
                </a:lnTo>
                <a:lnTo>
                  <a:pt x="132" y="209"/>
                </a:lnTo>
                <a:lnTo>
                  <a:pt x="130" y="200"/>
                </a:lnTo>
                <a:lnTo>
                  <a:pt x="128" y="192"/>
                </a:lnTo>
                <a:lnTo>
                  <a:pt x="126" y="169"/>
                </a:lnTo>
                <a:lnTo>
                  <a:pt x="126" y="62"/>
                </a:lnTo>
                <a:lnTo>
                  <a:pt x="126" y="62"/>
                </a:lnTo>
                <a:lnTo>
                  <a:pt x="126" y="50"/>
                </a:lnTo>
                <a:lnTo>
                  <a:pt x="125" y="38"/>
                </a:lnTo>
                <a:lnTo>
                  <a:pt x="121" y="27"/>
                </a:lnTo>
                <a:lnTo>
                  <a:pt x="116" y="17"/>
                </a:lnTo>
                <a:lnTo>
                  <a:pt x="107" y="10"/>
                </a:lnTo>
                <a:lnTo>
                  <a:pt x="97" y="5"/>
                </a:lnTo>
                <a:lnTo>
                  <a:pt x="83" y="1"/>
                </a:lnTo>
                <a:lnTo>
                  <a:pt x="64" y="0"/>
                </a:lnTo>
                <a:lnTo>
                  <a:pt x="64" y="0"/>
                </a:lnTo>
                <a:lnTo>
                  <a:pt x="52" y="1"/>
                </a:lnTo>
                <a:lnTo>
                  <a:pt x="42" y="3"/>
                </a:lnTo>
                <a:lnTo>
                  <a:pt x="31" y="8"/>
                </a:lnTo>
                <a:lnTo>
                  <a:pt x="23" y="13"/>
                </a:lnTo>
                <a:lnTo>
                  <a:pt x="16" y="22"/>
                </a:lnTo>
                <a:lnTo>
                  <a:pt x="9" y="34"/>
                </a:lnTo>
                <a:lnTo>
                  <a:pt x="5" y="46"/>
                </a:lnTo>
                <a:lnTo>
                  <a:pt x="5" y="64"/>
                </a:lnTo>
                <a:lnTo>
                  <a:pt x="5" y="67"/>
                </a:lnTo>
                <a:lnTo>
                  <a:pt x="43" y="6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4" name="Freeform 37"/>
          <p:cNvSpPr>
            <a:spLocks/>
          </p:cNvSpPr>
          <p:nvPr userDrawn="1"/>
        </p:nvSpPr>
        <p:spPr bwMode="auto">
          <a:xfrm>
            <a:off x="7912100" y="3365500"/>
            <a:ext cx="68263" cy="112713"/>
          </a:xfrm>
          <a:custGeom>
            <a:avLst/>
            <a:gdLst>
              <a:gd name="T0" fmla="*/ 43 w 43"/>
              <a:gd name="T1" fmla="*/ 40 h 71"/>
              <a:gd name="T2" fmla="*/ 43 w 43"/>
              <a:gd name="T3" fmla="*/ 40 h 71"/>
              <a:gd name="T4" fmla="*/ 43 w 43"/>
              <a:gd name="T5" fmla="*/ 48 h 71"/>
              <a:gd name="T6" fmla="*/ 39 w 43"/>
              <a:gd name="T7" fmla="*/ 53 h 71"/>
              <a:gd name="T8" fmla="*/ 38 w 43"/>
              <a:gd name="T9" fmla="*/ 60 h 71"/>
              <a:gd name="T10" fmla="*/ 34 w 43"/>
              <a:gd name="T11" fmla="*/ 64 h 71"/>
              <a:gd name="T12" fmla="*/ 29 w 43"/>
              <a:gd name="T13" fmla="*/ 67 h 71"/>
              <a:gd name="T14" fmla="*/ 26 w 43"/>
              <a:gd name="T15" fmla="*/ 69 h 71"/>
              <a:gd name="T16" fmla="*/ 15 w 43"/>
              <a:gd name="T17" fmla="*/ 71 h 71"/>
              <a:gd name="T18" fmla="*/ 15 w 43"/>
              <a:gd name="T19" fmla="*/ 71 h 71"/>
              <a:gd name="T20" fmla="*/ 12 w 43"/>
              <a:gd name="T21" fmla="*/ 71 h 71"/>
              <a:gd name="T22" fmla="*/ 8 w 43"/>
              <a:gd name="T23" fmla="*/ 69 h 71"/>
              <a:gd name="T24" fmla="*/ 3 w 43"/>
              <a:gd name="T25" fmla="*/ 62 h 71"/>
              <a:gd name="T26" fmla="*/ 0 w 43"/>
              <a:gd name="T27" fmla="*/ 53 h 71"/>
              <a:gd name="T28" fmla="*/ 0 w 43"/>
              <a:gd name="T29" fmla="*/ 43 h 71"/>
              <a:gd name="T30" fmla="*/ 0 w 43"/>
              <a:gd name="T31" fmla="*/ 43 h 71"/>
              <a:gd name="T32" fmla="*/ 1 w 43"/>
              <a:gd name="T33" fmla="*/ 31 h 71"/>
              <a:gd name="T34" fmla="*/ 5 w 43"/>
              <a:gd name="T35" fmla="*/ 22 h 71"/>
              <a:gd name="T36" fmla="*/ 8 w 43"/>
              <a:gd name="T37" fmla="*/ 17 h 71"/>
              <a:gd name="T38" fmla="*/ 13 w 43"/>
              <a:gd name="T39" fmla="*/ 15 h 71"/>
              <a:gd name="T40" fmla="*/ 24 w 43"/>
              <a:gd name="T41" fmla="*/ 10 h 71"/>
              <a:gd name="T42" fmla="*/ 24 w 43"/>
              <a:gd name="T43" fmla="*/ 10 h 71"/>
              <a:gd name="T44" fmla="*/ 32 w 43"/>
              <a:gd name="T45" fmla="*/ 7 h 71"/>
              <a:gd name="T46" fmla="*/ 43 w 43"/>
              <a:gd name="T47" fmla="*/ 0 h 71"/>
              <a:gd name="T48" fmla="*/ 43 w 43"/>
              <a:gd name="T49" fmla="*/ 4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" h="71">
                <a:moveTo>
                  <a:pt x="43" y="40"/>
                </a:moveTo>
                <a:lnTo>
                  <a:pt x="43" y="40"/>
                </a:lnTo>
                <a:lnTo>
                  <a:pt x="43" y="48"/>
                </a:lnTo>
                <a:lnTo>
                  <a:pt x="39" y="53"/>
                </a:lnTo>
                <a:lnTo>
                  <a:pt x="38" y="60"/>
                </a:lnTo>
                <a:lnTo>
                  <a:pt x="34" y="64"/>
                </a:lnTo>
                <a:lnTo>
                  <a:pt x="29" y="67"/>
                </a:lnTo>
                <a:lnTo>
                  <a:pt x="26" y="69"/>
                </a:lnTo>
                <a:lnTo>
                  <a:pt x="15" y="71"/>
                </a:lnTo>
                <a:lnTo>
                  <a:pt x="15" y="71"/>
                </a:lnTo>
                <a:lnTo>
                  <a:pt x="12" y="71"/>
                </a:lnTo>
                <a:lnTo>
                  <a:pt x="8" y="69"/>
                </a:lnTo>
                <a:lnTo>
                  <a:pt x="3" y="62"/>
                </a:lnTo>
                <a:lnTo>
                  <a:pt x="0" y="53"/>
                </a:lnTo>
                <a:lnTo>
                  <a:pt x="0" y="43"/>
                </a:lnTo>
                <a:lnTo>
                  <a:pt x="0" y="43"/>
                </a:lnTo>
                <a:lnTo>
                  <a:pt x="1" y="31"/>
                </a:lnTo>
                <a:lnTo>
                  <a:pt x="5" y="22"/>
                </a:lnTo>
                <a:lnTo>
                  <a:pt x="8" y="17"/>
                </a:lnTo>
                <a:lnTo>
                  <a:pt x="13" y="15"/>
                </a:lnTo>
                <a:lnTo>
                  <a:pt x="24" y="10"/>
                </a:lnTo>
                <a:lnTo>
                  <a:pt x="24" y="10"/>
                </a:lnTo>
                <a:lnTo>
                  <a:pt x="32" y="7"/>
                </a:lnTo>
                <a:lnTo>
                  <a:pt x="43" y="0"/>
                </a:lnTo>
                <a:lnTo>
                  <a:pt x="43" y="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6" name="Freeform 39"/>
          <p:cNvSpPr>
            <a:spLocks/>
          </p:cNvSpPr>
          <p:nvPr userDrawn="1"/>
        </p:nvSpPr>
        <p:spPr bwMode="auto">
          <a:xfrm>
            <a:off x="8156575" y="3257550"/>
            <a:ext cx="71438" cy="214313"/>
          </a:xfrm>
          <a:custGeom>
            <a:avLst/>
            <a:gdLst>
              <a:gd name="T0" fmla="*/ 0 w 45"/>
              <a:gd name="T1" fmla="*/ 68 h 135"/>
              <a:gd name="T2" fmla="*/ 0 w 45"/>
              <a:gd name="T3" fmla="*/ 68 h 135"/>
              <a:gd name="T4" fmla="*/ 0 w 45"/>
              <a:gd name="T5" fmla="*/ 38 h 135"/>
              <a:gd name="T6" fmla="*/ 1 w 45"/>
              <a:gd name="T7" fmla="*/ 28 h 135"/>
              <a:gd name="T8" fmla="*/ 3 w 45"/>
              <a:gd name="T9" fmla="*/ 18 h 135"/>
              <a:gd name="T10" fmla="*/ 7 w 45"/>
              <a:gd name="T11" fmla="*/ 11 h 135"/>
              <a:gd name="T12" fmla="*/ 10 w 45"/>
              <a:gd name="T13" fmla="*/ 6 h 135"/>
              <a:gd name="T14" fmla="*/ 15 w 45"/>
              <a:gd name="T15" fmla="*/ 2 h 135"/>
              <a:gd name="T16" fmla="*/ 22 w 45"/>
              <a:gd name="T17" fmla="*/ 0 h 135"/>
              <a:gd name="T18" fmla="*/ 22 w 45"/>
              <a:gd name="T19" fmla="*/ 0 h 135"/>
              <a:gd name="T20" fmla="*/ 29 w 45"/>
              <a:gd name="T21" fmla="*/ 2 h 135"/>
              <a:gd name="T22" fmla="*/ 34 w 45"/>
              <a:gd name="T23" fmla="*/ 6 h 135"/>
              <a:gd name="T24" fmla="*/ 38 w 45"/>
              <a:gd name="T25" fmla="*/ 11 h 135"/>
              <a:gd name="T26" fmla="*/ 41 w 45"/>
              <a:gd name="T27" fmla="*/ 18 h 135"/>
              <a:gd name="T28" fmla="*/ 43 w 45"/>
              <a:gd name="T29" fmla="*/ 28 h 135"/>
              <a:gd name="T30" fmla="*/ 45 w 45"/>
              <a:gd name="T31" fmla="*/ 38 h 135"/>
              <a:gd name="T32" fmla="*/ 45 w 45"/>
              <a:gd name="T33" fmla="*/ 68 h 135"/>
              <a:gd name="T34" fmla="*/ 45 w 45"/>
              <a:gd name="T35" fmla="*/ 68 h 135"/>
              <a:gd name="T36" fmla="*/ 45 w 45"/>
              <a:gd name="T37" fmla="*/ 97 h 135"/>
              <a:gd name="T38" fmla="*/ 43 w 45"/>
              <a:gd name="T39" fmla="*/ 109 h 135"/>
              <a:gd name="T40" fmla="*/ 41 w 45"/>
              <a:gd name="T41" fmla="*/ 118 h 135"/>
              <a:gd name="T42" fmla="*/ 38 w 45"/>
              <a:gd name="T43" fmla="*/ 125 h 135"/>
              <a:gd name="T44" fmla="*/ 34 w 45"/>
              <a:gd name="T45" fmla="*/ 130 h 135"/>
              <a:gd name="T46" fmla="*/ 29 w 45"/>
              <a:gd name="T47" fmla="*/ 134 h 135"/>
              <a:gd name="T48" fmla="*/ 22 w 45"/>
              <a:gd name="T49" fmla="*/ 135 h 135"/>
              <a:gd name="T50" fmla="*/ 22 w 45"/>
              <a:gd name="T51" fmla="*/ 135 h 135"/>
              <a:gd name="T52" fmla="*/ 15 w 45"/>
              <a:gd name="T53" fmla="*/ 134 h 135"/>
              <a:gd name="T54" fmla="*/ 10 w 45"/>
              <a:gd name="T55" fmla="*/ 130 h 135"/>
              <a:gd name="T56" fmla="*/ 7 w 45"/>
              <a:gd name="T57" fmla="*/ 125 h 135"/>
              <a:gd name="T58" fmla="*/ 3 w 45"/>
              <a:gd name="T59" fmla="*/ 118 h 135"/>
              <a:gd name="T60" fmla="*/ 1 w 45"/>
              <a:gd name="T61" fmla="*/ 109 h 135"/>
              <a:gd name="T62" fmla="*/ 0 w 45"/>
              <a:gd name="T63" fmla="*/ 97 h 135"/>
              <a:gd name="T64" fmla="*/ 0 w 45"/>
              <a:gd name="T65" fmla="*/ 6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135">
                <a:moveTo>
                  <a:pt x="0" y="68"/>
                </a:moveTo>
                <a:lnTo>
                  <a:pt x="0" y="68"/>
                </a:lnTo>
                <a:lnTo>
                  <a:pt x="0" y="38"/>
                </a:lnTo>
                <a:lnTo>
                  <a:pt x="1" y="28"/>
                </a:lnTo>
                <a:lnTo>
                  <a:pt x="3" y="18"/>
                </a:lnTo>
                <a:lnTo>
                  <a:pt x="7" y="11"/>
                </a:lnTo>
                <a:lnTo>
                  <a:pt x="10" y="6"/>
                </a:lnTo>
                <a:lnTo>
                  <a:pt x="15" y="2"/>
                </a:lnTo>
                <a:lnTo>
                  <a:pt x="22" y="0"/>
                </a:lnTo>
                <a:lnTo>
                  <a:pt x="22" y="0"/>
                </a:lnTo>
                <a:lnTo>
                  <a:pt x="29" y="2"/>
                </a:lnTo>
                <a:lnTo>
                  <a:pt x="34" y="6"/>
                </a:lnTo>
                <a:lnTo>
                  <a:pt x="38" y="11"/>
                </a:lnTo>
                <a:lnTo>
                  <a:pt x="41" y="18"/>
                </a:lnTo>
                <a:lnTo>
                  <a:pt x="43" y="28"/>
                </a:lnTo>
                <a:lnTo>
                  <a:pt x="45" y="38"/>
                </a:lnTo>
                <a:lnTo>
                  <a:pt x="45" y="68"/>
                </a:lnTo>
                <a:lnTo>
                  <a:pt x="45" y="68"/>
                </a:lnTo>
                <a:lnTo>
                  <a:pt x="45" y="97"/>
                </a:lnTo>
                <a:lnTo>
                  <a:pt x="43" y="109"/>
                </a:lnTo>
                <a:lnTo>
                  <a:pt x="41" y="118"/>
                </a:lnTo>
                <a:lnTo>
                  <a:pt x="38" y="125"/>
                </a:lnTo>
                <a:lnTo>
                  <a:pt x="34" y="130"/>
                </a:lnTo>
                <a:lnTo>
                  <a:pt x="29" y="134"/>
                </a:lnTo>
                <a:lnTo>
                  <a:pt x="22" y="135"/>
                </a:lnTo>
                <a:lnTo>
                  <a:pt x="22" y="135"/>
                </a:lnTo>
                <a:lnTo>
                  <a:pt x="15" y="134"/>
                </a:lnTo>
                <a:lnTo>
                  <a:pt x="10" y="130"/>
                </a:lnTo>
                <a:lnTo>
                  <a:pt x="7" y="125"/>
                </a:lnTo>
                <a:lnTo>
                  <a:pt x="3" y="118"/>
                </a:lnTo>
                <a:lnTo>
                  <a:pt x="1" y="109"/>
                </a:lnTo>
                <a:lnTo>
                  <a:pt x="0" y="97"/>
                </a:lnTo>
                <a:lnTo>
                  <a:pt x="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7" name="Freeform 40"/>
          <p:cNvSpPr>
            <a:spLocks/>
          </p:cNvSpPr>
          <p:nvPr userDrawn="1"/>
        </p:nvSpPr>
        <p:spPr bwMode="auto">
          <a:xfrm>
            <a:off x="8085138" y="3195638"/>
            <a:ext cx="214313" cy="436563"/>
          </a:xfrm>
          <a:custGeom>
            <a:avLst/>
            <a:gdLst>
              <a:gd name="T0" fmla="*/ 0 w 135"/>
              <a:gd name="T1" fmla="*/ 275 h 275"/>
              <a:gd name="T2" fmla="*/ 45 w 135"/>
              <a:gd name="T3" fmla="*/ 275 h 275"/>
              <a:gd name="T4" fmla="*/ 45 w 135"/>
              <a:gd name="T5" fmla="*/ 190 h 275"/>
              <a:gd name="T6" fmla="*/ 45 w 135"/>
              <a:gd name="T7" fmla="*/ 190 h 275"/>
              <a:gd name="T8" fmla="*/ 45 w 135"/>
              <a:gd name="T9" fmla="*/ 190 h 275"/>
              <a:gd name="T10" fmla="*/ 52 w 135"/>
              <a:gd name="T11" fmla="*/ 200 h 275"/>
              <a:gd name="T12" fmla="*/ 60 w 135"/>
              <a:gd name="T13" fmla="*/ 207 h 275"/>
              <a:gd name="T14" fmla="*/ 71 w 135"/>
              <a:gd name="T15" fmla="*/ 212 h 275"/>
              <a:gd name="T16" fmla="*/ 81 w 135"/>
              <a:gd name="T17" fmla="*/ 214 h 275"/>
              <a:gd name="T18" fmla="*/ 81 w 135"/>
              <a:gd name="T19" fmla="*/ 214 h 275"/>
              <a:gd name="T20" fmla="*/ 95 w 135"/>
              <a:gd name="T21" fmla="*/ 212 h 275"/>
              <a:gd name="T22" fmla="*/ 105 w 135"/>
              <a:gd name="T23" fmla="*/ 207 h 275"/>
              <a:gd name="T24" fmla="*/ 114 w 135"/>
              <a:gd name="T25" fmla="*/ 200 h 275"/>
              <a:gd name="T26" fmla="*/ 121 w 135"/>
              <a:gd name="T27" fmla="*/ 188 h 275"/>
              <a:gd name="T28" fmla="*/ 126 w 135"/>
              <a:gd name="T29" fmla="*/ 174 h 275"/>
              <a:gd name="T30" fmla="*/ 131 w 135"/>
              <a:gd name="T31" fmla="*/ 155 h 275"/>
              <a:gd name="T32" fmla="*/ 133 w 135"/>
              <a:gd name="T33" fmla="*/ 133 h 275"/>
              <a:gd name="T34" fmla="*/ 135 w 135"/>
              <a:gd name="T35" fmla="*/ 107 h 275"/>
              <a:gd name="T36" fmla="*/ 135 w 135"/>
              <a:gd name="T37" fmla="*/ 107 h 275"/>
              <a:gd name="T38" fmla="*/ 133 w 135"/>
              <a:gd name="T39" fmla="*/ 81 h 275"/>
              <a:gd name="T40" fmla="*/ 131 w 135"/>
              <a:gd name="T41" fmla="*/ 58 h 275"/>
              <a:gd name="T42" fmla="*/ 126 w 135"/>
              <a:gd name="T43" fmla="*/ 39 h 275"/>
              <a:gd name="T44" fmla="*/ 121 w 135"/>
              <a:gd name="T45" fmla="*/ 25 h 275"/>
              <a:gd name="T46" fmla="*/ 114 w 135"/>
              <a:gd name="T47" fmla="*/ 13 h 275"/>
              <a:gd name="T48" fmla="*/ 105 w 135"/>
              <a:gd name="T49" fmla="*/ 6 h 275"/>
              <a:gd name="T50" fmla="*/ 95 w 135"/>
              <a:gd name="T51" fmla="*/ 1 h 275"/>
              <a:gd name="T52" fmla="*/ 81 w 135"/>
              <a:gd name="T53" fmla="*/ 0 h 275"/>
              <a:gd name="T54" fmla="*/ 81 w 135"/>
              <a:gd name="T55" fmla="*/ 0 h 275"/>
              <a:gd name="T56" fmla="*/ 69 w 135"/>
              <a:gd name="T57" fmla="*/ 1 h 275"/>
              <a:gd name="T58" fmla="*/ 58 w 135"/>
              <a:gd name="T59" fmla="*/ 6 h 275"/>
              <a:gd name="T60" fmla="*/ 50 w 135"/>
              <a:gd name="T61" fmla="*/ 15 h 275"/>
              <a:gd name="T62" fmla="*/ 43 w 135"/>
              <a:gd name="T63" fmla="*/ 27 h 275"/>
              <a:gd name="T64" fmla="*/ 43 w 135"/>
              <a:gd name="T65" fmla="*/ 27 h 275"/>
              <a:gd name="T66" fmla="*/ 43 w 135"/>
              <a:gd name="T67" fmla="*/ 5 h 275"/>
              <a:gd name="T68" fmla="*/ 0 w 135"/>
              <a:gd name="T69" fmla="*/ 5 h 275"/>
              <a:gd name="T70" fmla="*/ 0 w 135"/>
              <a:gd name="T7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" h="275">
                <a:moveTo>
                  <a:pt x="0" y="275"/>
                </a:moveTo>
                <a:lnTo>
                  <a:pt x="45" y="275"/>
                </a:lnTo>
                <a:lnTo>
                  <a:pt x="45" y="190"/>
                </a:lnTo>
                <a:lnTo>
                  <a:pt x="45" y="190"/>
                </a:lnTo>
                <a:lnTo>
                  <a:pt x="45" y="190"/>
                </a:lnTo>
                <a:lnTo>
                  <a:pt x="52" y="200"/>
                </a:lnTo>
                <a:lnTo>
                  <a:pt x="60" y="207"/>
                </a:lnTo>
                <a:lnTo>
                  <a:pt x="71" y="212"/>
                </a:lnTo>
                <a:lnTo>
                  <a:pt x="81" y="214"/>
                </a:lnTo>
                <a:lnTo>
                  <a:pt x="81" y="214"/>
                </a:lnTo>
                <a:lnTo>
                  <a:pt x="95" y="212"/>
                </a:lnTo>
                <a:lnTo>
                  <a:pt x="105" y="207"/>
                </a:lnTo>
                <a:lnTo>
                  <a:pt x="114" y="200"/>
                </a:lnTo>
                <a:lnTo>
                  <a:pt x="121" y="188"/>
                </a:lnTo>
                <a:lnTo>
                  <a:pt x="126" y="174"/>
                </a:lnTo>
                <a:lnTo>
                  <a:pt x="131" y="155"/>
                </a:lnTo>
                <a:lnTo>
                  <a:pt x="133" y="133"/>
                </a:lnTo>
                <a:lnTo>
                  <a:pt x="135" y="107"/>
                </a:lnTo>
                <a:lnTo>
                  <a:pt x="135" y="107"/>
                </a:lnTo>
                <a:lnTo>
                  <a:pt x="133" y="81"/>
                </a:lnTo>
                <a:lnTo>
                  <a:pt x="131" y="58"/>
                </a:lnTo>
                <a:lnTo>
                  <a:pt x="126" y="39"/>
                </a:lnTo>
                <a:lnTo>
                  <a:pt x="121" y="25"/>
                </a:lnTo>
                <a:lnTo>
                  <a:pt x="114" y="13"/>
                </a:lnTo>
                <a:lnTo>
                  <a:pt x="105" y="6"/>
                </a:lnTo>
                <a:lnTo>
                  <a:pt x="95" y="1"/>
                </a:lnTo>
                <a:lnTo>
                  <a:pt x="81" y="0"/>
                </a:lnTo>
                <a:lnTo>
                  <a:pt x="81" y="0"/>
                </a:lnTo>
                <a:lnTo>
                  <a:pt x="69" y="1"/>
                </a:lnTo>
                <a:lnTo>
                  <a:pt x="58" y="6"/>
                </a:lnTo>
                <a:lnTo>
                  <a:pt x="50" y="15"/>
                </a:lnTo>
                <a:lnTo>
                  <a:pt x="43" y="27"/>
                </a:lnTo>
                <a:lnTo>
                  <a:pt x="43" y="27"/>
                </a:lnTo>
                <a:lnTo>
                  <a:pt x="43" y="5"/>
                </a:lnTo>
                <a:lnTo>
                  <a:pt x="0" y="5"/>
                </a:lnTo>
                <a:lnTo>
                  <a:pt x="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9" name="Freeform 42"/>
          <p:cNvSpPr>
            <a:spLocks/>
          </p:cNvSpPr>
          <p:nvPr userDrawn="1"/>
        </p:nvSpPr>
        <p:spPr bwMode="auto">
          <a:xfrm>
            <a:off x="8315325" y="3195638"/>
            <a:ext cx="200025" cy="339725"/>
          </a:xfrm>
          <a:custGeom>
            <a:avLst/>
            <a:gdLst>
              <a:gd name="T0" fmla="*/ 0 w 126"/>
              <a:gd name="T1" fmla="*/ 150 h 214"/>
              <a:gd name="T2" fmla="*/ 2 w 126"/>
              <a:gd name="T3" fmla="*/ 164 h 214"/>
              <a:gd name="T4" fmla="*/ 7 w 126"/>
              <a:gd name="T5" fmla="*/ 186 h 214"/>
              <a:gd name="T6" fmla="*/ 21 w 126"/>
              <a:gd name="T7" fmla="*/ 204 h 214"/>
              <a:gd name="T8" fmla="*/ 47 w 126"/>
              <a:gd name="T9" fmla="*/ 212 h 214"/>
              <a:gd name="T10" fmla="*/ 62 w 126"/>
              <a:gd name="T11" fmla="*/ 214 h 214"/>
              <a:gd name="T12" fmla="*/ 88 w 126"/>
              <a:gd name="T13" fmla="*/ 211 h 214"/>
              <a:gd name="T14" fmla="*/ 109 w 126"/>
              <a:gd name="T15" fmla="*/ 198 h 214"/>
              <a:gd name="T16" fmla="*/ 121 w 126"/>
              <a:gd name="T17" fmla="*/ 178 h 214"/>
              <a:gd name="T18" fmla="*/ 126 w 126"/>
              <a:gd name="T19" fmla="*/ 150 h 214"/>
              <a:gd name="T20" fmla="*/ 126 w 126"/>
              <a:gd name="T21" fmla="*/ 140 h 214"/>
              <a:gd name="T22" fmla="*/ 121 w 126"/>
              <a:gd name="T23" fmla="*/ 121 h 214"/>
              <a:gd name="T24" fmla="*/ 112 w 126"/>
              <a:gd name="T25" fmla="*/ 107 h 214"/>
              <a:gd name="T26" fmla="*/ 99 w 126"/>
              <a:gd name="T27" fmla="*/ 96 h 214"/>
              <a:gd name="T28" fmla="*/ 62 w 126"/>
              <a:gd name="T29" fmla="*/ 81 h 214"/>
              <a:gd name="T30" fmla="*/ 54 w 126"/>
              <a:gd name="T31" fmla="*/ 77 h 214"/>
              <a:gd name="T32" fmla="*/ 45 w 126"/>
              <a:gd name="T33" fmla="*/ 65 h 214"/>
              <a:gd name="T34" fmla="*/ 43 w 126"/>
              <a:gd name="T35" fmla="*/ 58 h 214"/>
              <a:gd name="T36" fmla="*/ 50 w 126"/>
              <a:gd name="T37" fmla="*/ 41 h 214"/>
              <a:gd name="T38" fmla="*/ 64 w 126"/>
              <a:gd name="T39" fmla="*/ 36 h 214"/>
              <a:gd name="T40" fmla="*/ 69 w 126"/>
              <a:gd name="T41" fmla="*/ 36 h 214"/>
              <a:gd name="T42" fmla="*/ 76 w 126"/>
              <a:gd name="T43" fmla="*/ 39 h 214"/>
              <a:gd name="T44" fmla="*/ 83 w 126"/>
              <a:gd name="T45" fmla="*/ 53 h 214"/>
              <a:gd name="T46" fmla="*/ 123 w 126"/>
              <a:gd name="T47" fmla="*/ 67 h 214"/>
              <a:gd name="T48" fmla="*/ 123 w 126"/>
              <a:gd name="T49" fmla="*/ 58 h 214"/>
              <a:gd name="T50" fmla="*/ 119 w 126"/>
              <a:gd name="T51" fmla="*/ 34 h 214"/>
              <a:gd name="T52" fmla="*/ 109 w 126"/>
              <a:gd name="T53" fmla="*/ 15 h 214"/>
              <a:gd name="T54" fmla="*/ 90 w 126"/>
              <a:gd name="T55" fmla="*/ 5 h 214"/>
              <a:gd name="T56" fmla="*/ 64 w 126"/>
              <a:gd name="T57" fmla="*/ 0 h 214"/>
              <a:gd name="T58" fmla="*/ 48 w 126"/>
              <a:gd name="T59" fmla="*/ 1 h 214"/>
              <a:gd name="T60" fmla="*/ 24 w 126"/>
              <a:gd name="T61" fmla="*/ 10 h 214"/>
              <a:gd name="T62" fmla="*/ 10 w 126"/>
              <a:gd name="T63" fmla="*/ 27 h 214"/>
              <a:gd name="T64" fmla="*/ 2 w 126"/>
              <a:gd name="T65" fmla="*/ 50 h 214"/>
              <a:gd name="T66" fmla="*/ 2 w 126"/>
              <a:gd name="T67" fmla="*/ 62 h 214"/>
              <a:gd name="T68" fmla="*/ 3 w 126"/>
              <a:gd name="T69" fmla="*/ 81 h 214"/>
              <a:gd name="T70" fmla="*/ 10 w 126"/>
              <a:gd name="T71" fmla="*/ 96 h 214"/>
              <a:gd name="T72" fmla="*/ 22 w 126"/>
              <a:gd name="T73" fmla="*/ 109 h 214"/>
              <a:gd name="T74" fmla="*/ 38 w 126"/>
              <a:gd name="T75" fmla="*/ 117 h 214"/>
              <a:gd name="T76" fmla="*/ 69 w 126"/>
              <a:gd name="T77" fmla="*/ 131 h 214"/>
              <a:gd name="T78" fmla="*/ 80 w 126"/>
              <a:gd name="T79" fmla="*/ 140 h 214"/>
              <a:gd name="T80" fmla="*/ 85 w 126"/>
              <a:gd name="T81" fmla="*/ 154 h 214"/>
              <a:gd name="T82" fmla="*/ 83 w 126"/>
              <a:gd name="T83" fmla="*/ 164 h 214"/>
              <a:gd name="T84" fmla="*/ 71 w 126"/>
              <a:gd name="T85" fmla="*/ 176 h 214"/>
              <a:gd name="T86" fmla="*/ 62 w 126"/>
              <a:gd name="T87" fmla="*/ 178 h 214"/>
              <a:gd name="T88" fmla="*/ 52 w 126"/>
              <a:gd name="T89" fmla="*/ 176 h 214"/>
              <a:gd name="T90" fmla="*/ 45 w 126"/>
              <a:gd name="T91" fmla="*/ 171 h 214"/>
              <a:gd name="T92" fmla="*/ 40 w 126"/>
              <a:gd name="T93" fmla="*/ 148 h 214"/>
              <a:gd name="T94" fmla="*/ 0 w 126"/>
              <a:gd name="T95" fmla="*/ 14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6" h="214">
                <a:moveTo>
                  <a:pt x="0" y="141"/>
                </a:moveTo>
                <a:lnTo>
                  <a:pt x="0" y="150"/>
                </a:lnTo>
                <a:lnTo>
                  <a:pt x="0" y="150"/>
                </a:lnTo>
                <a:lnTo>
                  <a:pt x="2" y="164"/>
                </a:lnTo>
                <a:lnTo>
                  <a:pt x="3" y="176"/>
                </a:lnTo>
                <a:lnTo>
                  <a:pt x="7" y="186"/>
                </a:lnTo>
                <a:lnTo>
                  <a:pt x="14" y="197"/>
                </a:lnTo>
                <a:lnTo>
                  <a:pt x="21" y="204"/>
                </a:lnTo>
                <a:lnTo>
                  <a:pt x="33" y="209"/>
                </a:lnTo>
                <a:lnTo>
                  <a:pt x="47" y="212"/>
                </a:lnTo>
                <a:lnTo>
                  <a:pt x="62" y="214"/>
                </a:lnTo>
                <a:lnTo>
                  <a:pt x="62" y="214"/>
                </a:lnTo>
                <a:lnTo>
                  <a:pt x="76" y="212"/>
                </a:lnTo>
                <a:lnTo>
                  <a:pt x="88" y="211"/>
                </a:lnTo>
                <a:lnTo>
                  <a:pt x="99" y="205"/>
                </a:lnTo>
                <a:lnTo>
                  <a:pt x="109" y="198"/>
                </a:lnTo>
                <a:lnTo>
                  <a:pt x="116" y="188"/>
                </a:lnTo>
                <a:lnTo>
                  <a:pt x="121" y="178"/>
                </a:lnTo>
                <a:lnTo>
                  <a:pt x="125" y="166"/>
                </a:lnTo>
                <a:lnTo>
                  <a:pt x="126" y="150"/>
                </a:lnTo>
                <a:lnTo>
                  <a:pt x="126" y="150"/>
                </a:lnTo>
                <a:lnTo>
                  <a:pt x="126" y="140"/>
                </a:lnTo>
                <a:lnTo>
                  <a:pt x="125" y="129"/>
                </a:lnTo>
                <a:lnTo>
                  <a:pt x="121" y="121"/>
                </a:lnTo>
                <a:lnTo>
                  <a:pt x="118" y="114"/>
                </a:lnTo>
                <a:lnTo>
                  <a:pt x="112" y="107"/>
                </a:lnTo>
                <a:lnTo>
                  <a:pt x="105" y="102"/>
                </a:lnTo>
                <a:lnTo>
                  <a:pt x="99" y="96"/>
                </a:lnTo>
                <a:lnTo>
                  <a:pt x="88" y="91"/>
                </a:lnTo>
                <a:lnTo>
                  <a:pt x="62" y="81"/>
                </a:lnTo>
                <a:lnTo>
                  <a:pt x="62" y="81"/>
                </a:lnTo>
                <a:lnTo>
                  <a:pt x="54" y="77"/>
                </a:lnTo>
                <a:lnTo>
                  <a:pt x="47" y="70"/>
                </a:lnTo>
                <a:lnTo>
                  <a:pt x="45" y="65"/>
                </a:lnTo>
                <a:lnTo>
                  <a:pt x="43" y="58"/>
                </a:lnTo>
                <a:lnTo>
                  <a:pt x="43" y="58"/>
                </a:lnTo>
                <a:lnTo>
                  <a:pt x="45" y="48"/>
                </a:lnTo>
                <a:lnTo>
                  <a:pt x="50" y="41"/>
                </a:lnTo>
                <a:lnTo>
                  <a:pt x="55" y="38"/>
                </a:lnTo>
                <a:lnTo>
                  <a:pt x="64" y="36"/>
                </a:lnTo>
                <a:lnTo>
                  <a:pt x="64" y="36"/>
                </a:lnTo>
                <a:lnTo>
                  <a:pt x="69" y="36"/>
                </a:lnTo>
                <a:lnTo>
                  <a:pt x="73" y="38"/>
                </a:lnTo>
                <a:lnTo>
                  <a:pt x="76" y="39"/>
                </a:lnTo>
                <a:lnTo>
                  <a:pt x="80" y="43"/>
                </a:lnTo>
                <a:lnTo>
                  <a:pt x="83" y="53"/>
                </a:lnTo>
                <a:lnTo>
                  <a:pt x="83" y="67"/>
                </a:lnTo>
                <a:lnTo>
                  <a:pt x="123" y="67"/>
                </a:lnTo>
                <a:lnTo>
                  <a:pt x="123" y="58"/>
                </a:lnTo>
                <a:lnTo>
                  <a:pt x="123" y="58"/>
                </a:lnTo>
                <a:lnTo>
                  <a:pt x="121" y="45"/>
                </a:lnTo>
                <a:lnTo>
                  <a:pt x="119" y="34"/>
                </a:lnTo>
                <a:lnTo>
                  <a:pt x="114" y="24"/>
                </a:lnTo>
                <a:lnTo>
                  <a:pt x="109" y="15"/>
                </a:lnTo>
                <a:lnTo>
                  <a:pt x="100" y="8"/>
                </a:lnTo>
                <a:lnTo>
                  <a:pt x="90" y="5"/>
                </a:lnTo>
                <a:lnTo>
                  <a:pt x="78" y="1"/>
                </a:lnTo>
                <a:lnTo>
                  <a:pt x="64" y="0"/>
                </a:lnTo>
                <a:lnTo>
                  <a:pt x="64" y="0"/>
                </a:lnTo>
                <a:lnTo>
                  <a:pt x="48" y="1"/>
                </a:lnTo>
                <a:lnTo>
                  <a:pt x="36" y="5"/>
                </a:lnTo>
                <a:lnTo>
                  <a:pt x="24" y="10"/>
                </a:lnTo>
                <a:lnTo>
                  <a:pt x="16" y="19"/>
                </a:lnTo>
                <a:lnTo>
                  <a:pt x="10" y="27"/>
                </a:lnTo>
                <a:lnTo>
                  <a:pt x="5" y="38"/>
                </a:lnTo>
                <a:lnTo>
                  <a:pt x="2" y="50"/>
                </a:lnTo>
                <a:lnTo>
                  <a:pt x="2" y="62"/>
                </a:lnTo>
                <a:lnTo>
                  <a:pt x="2" y="62"/>
                </a:lnTo>
                <a:lnTo>
                  <a:pt x="2" y="72"/>
                </a:lnTo>
                <a:lnTo>
                  <a:pt x="3" y="81"/>
                </a:lnTo>
                <a:lnTo>
                  <a:pt x="7" y="90"/>
                </a:lnTo>
                <a:lnTo>
                  <a:pt x="10" y="96"/>
                </a:lnTo>
                <a:lnTo>
                  <a:pt x="16" y="103"/>
                </a:lnTo>
                <a:lnTo>
                  <a:pt x="22" y="109"/>
                </a:lnTo>
                <a:lnTo>
                  <a:pt x="29" y="114"/>
                </a:lnTo>
                <a:lnTo>
                  <a:pt x="38" y="117"/>
                </a:lnTo>
                <a:lnTo>
                  <a:pt x="69" y="131"/>
                </a:lnTo>
                <a:lnTo>
                  <a:pt x="69" y="131"/>
                </a:lnTo>
                <a:lnTo>
                  <a:pt x="74" y="134"/>
                </a:lnTo>
                <a:lnTo>
                  <a:pt x="80" y="140"/>
                </a:lnTo>
                <a:lnTo>
                  <a:pt x="83" y="145"/>
                </a:lnTo>
                <a:lnTo>
                  <a:pt x="85" y="154"/>
                </a:lnTo>
                <a:lnTo>
                  <a:pt x="85" y="154"/>
                </a:lnTo>
                <a:lnTo>
                  <a:pt x="83" y="164"/>
                </a:lnTo>
                <a:lnTo>
                  <a:pt x="78" y="173"/>
                </a:lnTo>
                <a:lnTo>
                  <a:pt x="71" y="176"/>
                </a:lnTo>
                <a:lnTo>
                  <a:pt x="62" y="178"/>
                </a:lnTo>
                <a:lnTo>
                  <a:pt x="62" y="178"/>
                </a:lnTo>
                <a:lnTo>
                  <a:pt x="57" y="178"/>
                </a:lnTo>
                <a:lnTo>
                  <a:pt x="52" y="176"/>
                </a:lnTo>
                <a:lnTo>
                  <a:pt x="48" y="174"/>
                </a:lnTo>
                <a:lnTo>
                  <a:pt x="45" y="171"/>
                </a:lnTo>
                <a:lnTo>
                  <a:pt x="41" y="160"/>
                </a:lnTo>
                <a:lnTo>
                  <a:pt x="40" y="148"/>
                </a:lnTo>
                <a:lnTo>
                  <a:pt x="40" y="141"/>
                </a:lnTo>
                <a:lnTo>
                  <a:pt x="0" y="1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11" name="Freeform 44"/>
          <p:cNvSpPr>
            <a:spLocks/>
          </p:cNvSpPr>
          <p:nvPr userDrawn="1"/>
        </p:nvSpPr>
        <p:spPr bwMode="auto">
          <a:xfrm>
            <a:off x="8521700" y="3113088"/>
            <a:ext cx="142875" cy="417513"/>
          </a:xfrm>
          <a:custGeom>
            <a:avLst/>
            <a:gdLst>
              <a:gd name="T0" fmla="*/ 22 w 90"/>
              <a:gd name="T1" fmla="*/ 57 h 263"/>
              <a:gd name="T2" fmla="*/ 0 w 90"/>
              <a:gd name="T3" fmla="*/ 57 h 263"/>
              <a:gd name="T4" fmla="*/ 0 w 90"/>
              <a:gd name="T5" fmla="*/ 93 h 263"/>
              <a:gd name="T6" fmla="*/ 22 w 90"/>
              <a:gd name="T7" fmla="*/ 93 h 263"/>
              <a:gd name="T8" fmla="*/ 22 w 90"/>
              <a:gd name="T9" fmla="*/ 209 h 263"/>
              <a:gd name="T10" fmla="*/ 22 w 90"/>
              <a:gd name="T11" fmla="*/ 209 h 263"/>
              <a:gd name="T12" fmla="*/ 22 w 90"/>
              <a:gd name="T13" fmla="*/ 223 h 263"/>
              <a:gd name="T14" fmla="*/ 22 w 90"/>
              <a:gd name="T15" fmla="*/ 235 h 263"/>
              <a:gd name="T16" fmla="*/ 26 w 90"/>
              <a:gd name="T17" fmla="*/ 244 h 263"/>
              <a:gd name="T18" fmla="*/ 29 w 90"/>
              <a:gd name="T19" fmla="*/ 250 h 263"/>
              <a:gd name="T20" fmla="*/ 34 w 90"/>
              <a:gd name="T21" fmla="*/ 257 h 263"/>
              <a:gd name="T22" fmla="*/ 41 w 90"/>
              <a:gd name="T23" fmla="*/ 261 h 263"/>
              <a:gd name="T24" fmla="*/ 50 w 90"/>
              <a:gd name="T25" fmla="*/ 263 h 263"/>
              <a:gd name="T26" fmla="*/ 62 w 90"/>
              <a:gd name="T27" fmla="*/ 263 h 263"/>
              <a:gd name="T28" fmla="*/ 62 w 90"/>
              <a:gd name="T29" fmla="*/ 263 h 263"/>
              <a:gd name="T30" fmla="*/ 76 w 90"/>
              <a:gd name="T31" fmla="*/ 263 h 263"/>
              <a:gd name="T32" fmla="*/ 90 w 90"/>
              <a:gd name="T33" fmla="*/ 261 h 263"/>
              <a:gd name="T34" fmla="*/ 90 w 90"/>
              <a:gd name="T35" fmla="*/ 225 h 263"/>
              <a:gd name="T36" fmla="*/ 90 w 90"/>
              <a:gd name="T37" fmla="*/ 225 h 263"/>
              <a:gd name="T38" fmla="*/ 81 w 90"/>
              <a:gd name="T39" fmla="*/ 225 h 263"/>
              <a:gd name="T40" fmla="*/ 81 w 90"/>
              <a:gd name="T41" fmla="*/ 225 h 263"/>
              <a:gd name="T42" fmla="*/ 72 w 90"/>
              <a:gd name="T43" fmla="*/ 225 h 263"/>
              <a:gd name="T44" fmla="*/ 69 w 90"/>
              <a:gd name="T45" fmla="*/ 219 h 263"/>
              <a:gd name="T46" fmla="*/ 65 w 90"/>
              <a:gd name="T47" fmla="*/ 212 h 263"/>
              <a:gd name="T48" fmla="*/ 65 w 90"/>
              <a:gd name="T49" fmla="*/ 202 h 263"/>
              <a:gd name="T50" fmla="*/ 65 w 90"/>
              <a:gd name="T51" fmla="*/ 93 h 263"/>
              <a:gd name="T52" fmla="*/ 90 w 90"/>
              <a:gd name="T53" fmla="*/ 93 h 263"/>
              <a:gd name="T54" fmla="*/ 90 w 90"/>
              <a:gd name="T55" fmla="*/ 57 h 263"/>
              <a:gd name="T56" fmla="*/ 65 w 90"/>
              <a:gd name="T57" fmla="*/ 57 h 263"/>
              <a:gd name="T58" fmla="*/ 65 w 90"/>
              <a:gd name="T59" fmla="*/ 0 h 263"/>
              <a:gd name="T60" fmla="*/ 22 w 90"/>
              <a:gd name="T61" fmla="*/ 0 h 263"/>
              <a:gd name="T62" fmla="*/ 22 w 90"/>
              <a:gd name="T63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0" h="263">
                <a:moveTo>
                  <a:pt x="22" y="57"/>
                </a:moveTo>
                <a:lnTo>
                  <a:pt x="0" y="57"/>
                </a:lnTo>
                <a:lnTo>
                  <a:pt x="0" y="93"/>
                </a:lnTo>
                <a:lnTo>
                  <a:pt x="22" y="93"/>
                </a:lnTo>
                <a:lnTo>
                  <a:pt x="22" y="209"/>
                </a:lnTo>
                <a:lnTo>
                  <a:pt x="22" y="209"/>
                </a:lnTo>
                <a:lnTo>
                  <a:pt x="22" y="223"/>
                </a:lnTo>
                <a:lnTo>
                  <a:pt x="22" y="235"/>
                </a:lnTo>
                <a:lnTo>
                  <a:pt x="26" y="244"/>
                </a:lnTo>
                <a:lnTo>
                  <a:pt x="29" y="250"/>
                </a:lnTo>
                <a:lnTo>
                  <a:pt x="34" y="257"/>
                </a:lnTo>
                <a:lnTo>
                  <a:pt x="41" y="261"/>
                </a:lnTo>
                <a:lnTo>
                  <a:pt x="50" y="263"/>
                </a:lnTo>
                <a:lnTo>
                  <a:pt x="62" y="263"/>
                </a:lnTo>
                <a:lnTo>
                  <a:pt x="62" y="263"/>
                </a:lnTo>
                <a:lnTo>
                  <a:pt x="76" y="263"/>
                </a:lnTo>
                <a:lnTo>
                  <a:pt x="90" y="261"/>
                </a:lnTo>
                <a:lnTo>
                  <a:pt x="90" y="225"/>
                </a:lnTo>
                <a:lnTo>
                  <a:pt x="90" y="225"/>
                </a:lnTo>
                <a:lnTo>
                  <a:pt x="81" y="225"/>
                </a:lnTo>
                <a:lnTo>
                  <a:pt x="81" y="225"/>
                </a:lnTo>
                <a:lnTo>
                  <a:pt x="72" y="225"/>
                </a:lnTo>
                <a:lnTo>
                  <a:pt x="69" y="219"/>
                </a:lnTo>
                <a:lnTo>
                  <a:pt x="65" y="212"/>
                </a:lnTo>
                <a:lnTo>
                  <a:pt x="65" y="202"/>
                </a:lnTo>
                <a:lnTo>
                  <a:pt x="65" y="93"/>
                </a:lnTo>
                <a:lnTo>
                  <a:pt x="90" y="93"/>
                </a:lnTo>
                <a:lnTo>
                  <a:pt x="90" y="57"/>
                </a:lnTo>
                <a:lnTo>
                  <a:pt x="65" y="57"/>
                </a:lnTo>
                <a:lnTo>
                  <a:pt x="65" y="0"/>
                </a:lnTo>
                <a:lnTo>
                  <a:pt x="22" y="0"/>
                </a:lnTo>
                <a:lnTo>
                  <a:pt x="22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6" y="5501369"/>
            <a:ext cx="928995" cy="936000"/>
          </a:xfrm>
          <a:prstGeom prst="rect">
            <a:avLst/>
          </a:prstGeom>
        </p:spPr>
      </p:pic>
      <p:sp>
        <p:nvSpPr>
          <p:cNvPr id="27" name="Freeform 6"/>
          <p:cNvSpPr>
            <a:spLocks/>
          </p:cNvSpPr>
          <p:nvPr userDrawn="1"/>
        </p:nvSpPr>
        <p:spPr bwMode="auto">
          <a:xfrm>
            <a:off x="6787926" y="942975"/>
            <a:ext cx="204787" cy="336550"/>
          </a:xfrm>
          <a:custGeom>
            <a:avLst/>
            <a:gdLst>
              <a:gd name="T0" fmla="*/ 129 w 129"/>
              <a:gd name="T1" fmla="*/ 103 h 212"/>
              <a:gd name="T2" fmla="*/ 129 w 129"/>
              <a:gd name="T3" fmla="*/ 81 h 212"/>
              <a:gd name="T4" fmla="*/ 123 w 129"/>
              <a:gd name="T5" fmla="*/ 42 h 212"/>
              <a:gd name="T6" fmla="*/ 109 w 129"/>
              <a:gd name="T7" fmla="*/ 15 h 212"/>
              <a:gd name="T8" fmla="*/ 97 w 129"/>
              <a:gd name="T9" fmla="*/ 7 h 212"/>
              <a:gd name="T10" fmla="*/ 84 w 129"/>
              <a:gd name="T11" fmla="*/ 2 h 212"/>
              <a:gd name="T12" fmla="*/ 67 w 129"/>
              <a:gd name="T13" fmla="*/ 0 h 212"/>
              <a:gd name="T14" fmla="*/ 57 w 129"/>
              <a:gd name="T15" fmla="*/ 0 h 212"/>
              <a:gd name="T16" fmla="*/ 38 w 129"/>
              <a:gd name="T17" fmla="*/ 5 h 212"/>
              <a:gd name="T18" fmla="*/ 25 w 129"/>
              <a:gd name="T19" fmla="*/ 14 h 212"/>
              <a:gd name="T20" fmla="*/ 15 w 129"/>
              <a:gd name="T21" fmla="*/ 26 h 212"/>
              <a:gd name="T22" fmla="*/ 5 w 129"/>
              <a:gd name="T23" fmla="*/ 47 h 212"/>
              <a:gd name="T24" fmla="*/ 0 w 129"/>
              <a:gd name="T25" fmla="*/ 84 h 212"/>
              <a:gd name="T26" fmla="*/ 0 w 129"/>
              <a:gd name="T27" fmla="*/ 105 h 212"/>
              <a:gd name="T28" fmla="*/ 0 w 129"/>
              <a:gd name="T29" fmla="*/ 143 h 212"/>
              <a:gd name="T30" fmla="*/ 8 w 129"/>
              <a:gd name="T31" fmla="*/ 177 h 212"/>
              <a:gd name="T32" fmla="*/ 17 w 129"/>
              <a:gd name="T33" fmla="*/ 192 h 212"/>
              <a:gd name="T34" fmla="*/ 28 w 129"/>
              <a:gd name="T35" fmla="*/ 202 h 212"/>
              <a:gd name="T36" fmla="*/ 44 w 129"/>
              <a:gd name="T37" fmla="*/ 211 h 212"/>
              <a:gd name="T38" fmla="*/ 65 w 129"/>
              <a:gd name="T39" fmla="*/ 212 h 212"/>
              <a:gd name="T40" fmla="*/ 79 w 129"/>
              <a:gd name="T41" fmla="*/ 212 h 212"/>
              <a:gd name="T42" fmla="*/ 102 w 129"/>
              <a:gd name="T43" fmla="*/ 202 h 212"/>
              <a:gd name="T44" fmla="*/ 118 w 129"/>
              <a:gd name="T45" fmla="*/ 184 h 212"/>
              <a:gd name="T46" fmla="*/ 126 w 129"/>
              <a:gd name="T47" fmla="*/ 157 h 212"/>
              <a:gd name="T48" fmla="*/ 87 w 129"/>
              <a:gd name="T49" fmla="*/ 140 h 212"/>
              <a:gd name="T50" fmla="*/ 86 w 129"/>
              <a:gd name="T51" fmla="*/ 155 h 212"/>
              <a:gd name="T52" fmla="*/ 77 w 129"/>
              <a:gd name="T53" fmla="*/ 172 h 212"/>
              <a:gd name="T54" fmla="*/ 69 w 129"/>
              <a:gd name="T55" fmla="*/ 177 h 212"/>
              <a:gd name="T56" fmla="*/ 64 w 129"/>
              <a:gd name="T57" fmla="*/ 177 h 212"/>
              <a:gd name="T58" fmla="*/ 54 w 129"/>
              <a:gd name="T59" fmla="*/ 174 h 212"/>
              <a:gd name="T60" fmla="*/ 47 w 129"/>
              <a:gd name="T61" fmla="*/ 163 h 212"/>
              <a:gd name="T62" fmla="*/ 44 w 129"/>
              <a:gd name="T63" fmla="*/ 130 h 212"/>
              <a:gd name="T64" fmla="*/ 129 w 129"/>
              <a:gd name="T65" fmla="*/ 11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212">
                <a:moveTo>
                  <a:pt x="129" y="115"/>
                </a:moveTo>
                <a:lnTo>
                  <a:pt x="129" y="103"/>
                </a:lnTo>
                <a:lnTo>
                  <a:pt x="129" y="103"/>
                </a:lnTo>
                <a:lnTo>
                  <a:pt x="129" y="81"/>
                </a:lnTo>
                <a:lnTo>
                  <a:pt x="126" y="61"/>
                </a:lnTo>
                <a:lnTo>
                  <a:pt x="123" y="42"/>
                </a:lnTo>
                <a:lnTo>
                  <a:pt x="118" y="27"/>
                </a:lnTo>
                <a:lnTo>
                  <a:pt x="109" y="15"/>
                </a:lnTo>
                <a:lnTo>
                  <a:pt x="104" y="10"/>
                </a:lnTo>
                <a:lnTo>
                  <a:pt x="97" y="7"/>
                </a:lnTo>
                <a:lnTo>
                  <a:pt x="92" y="4"/>
                </a:lnTo>
                <a:lnTo>
                  <a:pt x="84" y="2"/>
                </a:lnTo>
                <a:lnTo>
                  <a:pt x="76" y="0"/>
                </a:lnTo>
                <a:lnTo>
                  <a:pt x="67" y="0"/>
                </a:lnTo>
                <a:lnTo>
                  <a:pt x="67" y="0"/>
                </a:lnTo>
                <a:lnTo>
                  <a:pt x="57" y="0"/>
                </a:lnTo>
                <a:lnTo>
                  <a:pt x="47" y="2"/>
                </a:lnTo>
                <a:lnTo>
                  <a:pt x="38" y="5"/>
                </a:lnTo>
                <a:lnTo>
                  <a:pt x="32" y="9"/>
                </a:lnTo>
                <a:lnTo>
                  <a:pt x="25" y="14"/>
                </a:lnTo>
                <a:lnTo>
                  <a:pt x="20" y="19"/>
                </a:lnTo>
                <a:lnTo>
                  <a:pt x="15" y="26"/>
                </a:lnTo>
                <a:lnTo>
                  <a:pt x="12" y="32"/>
                </a:lnTo>
                <a:lnTo>
                  <a:pt x="5" y="47"/>
                </a:lnTo>
                <a:lnTo>
                  <a:pt x="1" y="66"/>
                </a:lnTo>
                <a:lnTo>
                  <a:pt x="0" y="84"/>
                </a:lnTo>
                <a:lnTo>
                  <a:pt x="0" y="105"/>
                </a:lnTo>
                <a:lnTo>
                  <a:pt x="0" y="105"/>
                </a:lnTo>
                <a:lnTo>
                  <a:pt x="0" y="123"/>
                </a:lnTo>
                <a:lnTo>
                  <a:pt x="0" y="143"/>
                </a:lnTo>
                <a:lnTo>
                  <a:pt x="3" y="160"/>
                </a:lnTo>
                <a:lnTo>
                  <a:pt x="8" y="177"/>
                </a:lnTo>
                <a:lnTo>
                  <a:pt x="12" y="185"/>
                </a:lnTo>
                <a:lnTo>
                  <a:pt x="17" y="192"/>
                </a:lnTo>
                <a:lnTo>
                  <a:pt x="22" y="197"/>
                </a:lnTo>
                <a:lnTo>
                  <a:pt x="28" y="202"/>
                </a:lnTo>
                <a:lnTo>
                  <a:pt x="35" y="207"/>
                </a:lnTo>
                <a:lnTo>
                  <a:pt x="44" y="211"/>
                </a:lnTo>
                <a:lnTo>
                  <a:pt x="54" y="212"/>
                </a:lnTo>
                <a:lnTo>
                  <a:pt x="65" y="212"/>
                </a:lnTo>
                <a:lnTo>
                  <a:pt x="65" y="212"/>
                </a:lnTo>
                <a:lnTo>
                  <a:pt x="79" y="212"/>
                </a:lnTo>
                <a:lnTo>
                  <a:pt x="92" y="207"/>
                </a:lnTo>
                <a:lnTo>
                  <a:pt x="102" y="202"/>
                </a:lnTo>
                <a:lnTo>
                  <a:pt x="111" y="194"/>
                </a:lnTo>
                <a:lnTo>
                  <a:pt x="118" y="184"/>
                </a:lnTo>
                <a:lnTo>
                  <a:pt x="123" y="170"/>
                </a:lnTo>
                <a:lnTo>
                  <a:pt x="126" y="157"/>
                </a:lnTo>
                <a:lnTo>
                  <a:pt x="126" y="140"/>
                </a:lnTo>
                <a:lnTo>
                  <a:pt x="87" y="140"/>
                </a:lnTo>
                <a:lnTo>
                  <a:pt x="87" y="140"/>
                </a:lnTo>
                <a:lnTo>
                  <a:pt x="86" y="155"/>
                </a:lnTo>
                <a:lnTo>
                  <a:pt x="81" y="169"/>
                </a:lnTo>
                <a:lnTo>
                  <a:pt x="77" y="172"/>
                </a:lnTo>
                <a:lnTo>
                  <a:pt x="74" y="175"/>
                </a:lnTo>
                <a:lnTo>
                  <a:pt x="69" y="177"/>
                </a:lnTo>
                <a:lnTo>
                  <a:pt x="64" y="177"/>
                </a:lnTo>
                <a:lnTo>
                  <a:pt x="64" y="177"/>
                </a:lnTo>
                <a:lnTo>
                  <a:pt x="59" y="177"/>
                </a:lnTo>
                <a:lnTo>
                  <a:pt x="54" y="174"/>
                </a:lnTo>
                <a:lnTo>
                  <a:pt x="50" y="169"/>
                </a:lnTo>
                <a:lnTo>
                  <a:pt x="47" y="163"/>
                </a:lnTo>
                <a:lnTo>
                  <a:pt x="44" y="148"/>
                </a:lnTo>
                <a:lnTo>
                  <a:pt x="44" y="130"/>
                </a:lnTo>
                <a:lnTo>
                  <a:pt x="44" y="115"/>
                </a:lnTo>
                <a:lnTo>
                  <a:pt x="129" y="1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8" name="Freeform 7"/>
          <p:cNvSpPr>
            <a:spLocks/>
          </p:cNvSpPr>
          <p:nvPr userDrawn="1"/>
        </p:nvSpPr>
        <p:spPr bwMode="auto">
          <a:xfrm>
            <a:off x="6857776" y="1000125"/>
            <a:ext cx="68262" cy="74613"/>
          </a:xfrm>
          <a:custGeom>
            <a:avLst/>
            <a:gdLst>
              <a:gd name="T0" fmla="*/ 0 w 43"/>
              <a:gd name="T1" fmla="*/ 47 h 47"/>
              <a:gd name="T2" fmla="*/ 0 w 43"/>
              <a:gd name="T3" fmla="*/ 40 h 47"/>
              <a:gd name="T4" fmla="*/ 0 w 43"/>
              <a:gd name="T5" fmla="*/ 40 h 47"/>
              <a:gd name="T6" fmla="*/ 0 w 43"/>
              <a:gd name="T7" fmla="*/ 25 h 47"/>
              <a:gd name="T8" fmla="*/ 3 w 43"/>
              <a:gd name="T9" fmla="*/ 13 h 47"/>
              <a:gd name="T10" fmla="*/ 6 w 43"/>
              <a:gd name="T11" fmla="*/ 6 h 47"/>
              <a:gd name="T12" fmla="*/ 10 w 43"/>
              <a:gd name="T13" fmla="*/ 3 h 47"/>
              <a:gd name="T14" fmla="*/ 15 w 43"/>
              <a:gd name="T15" fmla="*/ 0 h 47"/>
              <a:gd name="T16" fmla="*/ 21 w 43"/>
              <a:gd name="T17" fmla="*/ 0 h 47"/>
              <a:gd name="T18" fmla="*/ 21 w 43"/>
              <a:gd name="T19" fmla="*/ 0 h 47"/>
              <a:gd name="T20" fmla="*/ 28 w 43"/>
              <a:gd name="T21" fmla="*/ 0 h 47"/>
              <a:gd name="T22" fmla="*/ 32 w 43"/>
              <a:gd name="T23" fmla="*/ 3 h 47"/>
              <a:gd name="T24" fmla="*/ 37 w 43"/>
              <a:gd name="T25" fmla="*/ 6 h 47"/>
              <a:gd name="T26" fmla="*/ 38 w 43"/>
              <a:gd name="T27" fmla="*/ 11 h 47"/>
              <a:gd name="T28" fmla="*/ 42 w 43"/>
              <a:gd name="T29" fmla="*/ 27 h 47"/>
              <a:gd name="T30" fmla="*/ 43 w 43"/>
              <a:gd name="T31" fmla="*/ 47 h 47"/>
              <a:gd name="T32" fmla="*/ 0 w 43"/>
              <a:gd name="T33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47">
                <a:moveTo>
                  <a:pt x="0" y="47"/>
                </a:moveTo>
                <a:lnTo>
                  <a:pt x="0" y="40"/>
                </a:lnTo>
                <a:lnTo>
                  <a:pt x="0" y="40"/>
                </a:lnTo>
                <a:lnTo>
                  <a:pt x="0" y="25"/>
                </a:lnTo>
                <a:lnTo>
                  <a:pt x="3" y="13"/>
                </a:lnTo>
                <a:lnTo>
                  <a:pt x="6" y="6"/>
                </a:lnTo>
                <a:lnTo>
                  <a:pt x="10" y="3"/>
                </a:lnTo>
                <a:lnTo>
                  <a:pt x="15" y="0"/>
                </a:lnTo>
                <a:lnTo>
                  <a:pt x="21" y="0"/>
                </a:lnTo>
                <a:lnTo>
                  <a:pt x="21" y="0"/>
                </a:lnTo>
                <a:lnTo>
                  <a:pt x="28" y="0"/>
                </a:lnTo>
                <a:lnTo>
                  <a:pt x="32" y="3"/>
                </a:lnTo>
                <a:lnTo>
                  <a:pt x="37" y="6"/>
                </a:lnTo>
                <a:lnTo>
                  <a:pt x="38" y="11"/>
                </a:lnTo>
                <a:lnTo>
                  <a:pt x="42" y="27"/>
                </a:lnTo>
                <a:lnTo>
                  <a:pt x="43" y="47"/>
                </a:lnTo>
                <a:lnTo>
                  <a:pt x="0" y="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0" name="Freeform 9"/>
          <p:cNvSpPr>
            <a:spLocks/>
          </p:cNvSpPr>
          <p:nvPr userDrawn="1"/>
        </p:nvSpPr>
        <p:spPr bwMode="auto">
          <a:xfrm>
            <a:off x="7089551" y="1004888"/>
            <a:ext cx="71437" cy="214313"/>
          </a:xfrm>
          <a:custGeom>
            <a:avLst/>
            <a:gdLst>
              <a:gd name="T0" fmla="*/ 0 w 45"/>
              <a:gd name="T1" fmla="*/ 67 h 135"/>
              <a:gd name="T2" fmla="*/ 0 w 45"/>
              <a:gd name="T3" fmla="*/ 67 h 135"/>
              <a:gd name="T4" fmla="*/ 0 w 45"/>
              <a:gd name="T5" fmla="*/ 39 h 135"/>
              <a:gd name="T6" fmla="*/ 2 w 45"/>
              <a:gd name="T7" fmla="*/ 27 h 135"/>
              <a:gd name="T8" fmla="*/ 3 w 45"/>
              <a:gd name="T9" fmla="*/ 17 h 135"/>
              <a:gd name="T10" fmla="*/ 7 w 45"/>
              <a:gd name="T11" fmla="*/ 10 h 135"/>
              <a:gd name="T12" fmla="*/ 10 w 45"/>
              <a:gd name="T13" fmla="*/ 5 h 135"/>
              <a:gd name="T14" fmla="*/ 15 w 45"/>
              <a:gd name="T15" fmla="*/ 2 h 135"/>
              <a:gd name="T16" fmla="*/ 22 w 45"/>
              <a:gd name="T17" fmla="*/ 0 h 135"/>
              <a:gd name="T18" fmla="*/ 22 w 45"/>
              <a:gd name="T19" fmla="*/ 0 h 135"/>
              <a:gd name="T20" fmla="*/ 29 w 45"/>
              <a:gd name="T21" fmla="*/ 2 h 135"/>
              <a:gd name="T22" fmla="*/ 34 w 45"/>
              <a:gd name="T23" fmla="*/ 5 h 135"/>
              <a:gd name="T24" fmla="*/ 39 w 45"/>
              <a:gd name="T25" fmla="*/ 10 h 135"/>
              <a:gd name="T26" fmla="*/ 40 w 45"/>
              <a:gd name="T27" fmla="*/ 17 h 135"/>
              <a:gd name="T28" fmla="*/ 44 w 45"/>
              <a:gd name="T29" fmla="*/ 27 h 135"/>
              <a:gd name="T30" fmla="*/ 44 w 45"/>
              <a:gd name="T31" fmla="*/ 39 h 135"/>
              <a:gd name="T32" fmla="*/ 45 w 45"/>
              <a:gd name="T33" fmla="*/ 67 h 135"/>
              <a:gd name="T34" fmla="*/ 45 w 45"/>
              <a:gd name="T35" fmla="*/ 67 h 135"/>
              <a:gd name="T36" fmla="*/ 44 w 45"/>
              <a:gd name="T37" fmla="*/ 96 h 135"/>
              <a:gd name="T38" fmla="*/ 44 w 45"/>
              <a:gd name="T39" fmla="*/ 108 h 135"/>
              <a:gd name="T40" fmla="*/ 40 w 45"/>
              <a:gd name="T41" fmla="*/ 118 h 135"/>
              <a:gd name="T42" fmla="*/ 39 w 45"/>
              <a:gd name="T43" fmla="*/ 124 h 135"/>
              <a:gd name="T44" fmla="*/ 34 w 45"/>
              <a:gd name="T45" fmla="*/ 130 h 135"/>
              <a:gd name="T46" fmla="*/ 29 w 45"/>
              <a:gd name="T47" fmla="*/ 133 h 135"/>
              <a:gd name="T48" fmla="*/ 22 w 45"/>
              <a:gd name="T49" fmla="*/ 135 h 135"/>
              <a:gd name="T50" fmla="*/ 22 w 45"/>
              <a:gd name="T51" fmla="*/ 135 h 135"/>
              <a:gd name="T52" fmla="*/ 15 w 45"/>
              <a:gd name="T53" fmla="*/ 133 h 135"/>
              <a:gd name="T54" fmla="*/ 10 w 45"/>
              <a:gd name="T55" fmla="*/ 130 h 135"/>
              <a:gd name="T56" fmla="*/ 7 w 45"/>
              <a:gd name="T57" fmla="*/ 124 h 135"/>
              <a:gd name="T58" fmla="*/ 3 w 45"/>
              <a:gd name="T59" fmla="*/ 118 h 135"/>
              <a:gd name="T60" fmla="*/ 2 w 45"/>
              <a:gd name="T61" fmla="*/ 108 h 135"/>
              <a:gd name="T62" fmla="*/ 0 w 45"/>
              <a:gd name="T63" fmla="*/ 96 h 135"/>
              <a:gd name="T64" fmla="*/ 0 w 45"/>
              <a:gd name="T65" fmla="*/ 6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135">
                <a:moveTo>
                  <a:pt x="0" y="67"/>
                </a:moveTo>
                <a:lnTo>
                  <a:pt x="0" y="67"/>
                </a:lnTo>
                <a:lnTo>
                  <a:pt x="0" y="39"/>
                </a:lnTo>
                <a:lnTo>
                  <a:pt x="2" y="27"/>
                </a:lnTo>
                <a:lnTo>
                  <a:pt x="3" y="17"/>
                </a:lnTo>
                <a:lnTo>
                  <a:pt x="7" y="10"/>
                </a:lnTo>
                <a:lnTo>
                  <a:pt x="10" y="5"/>
                </a:lnTo>
                <a:lnTo>
                  <a:pt x="15" y="2"/>
                </a:lnTo>
                <a:lnTo>
                  <a:pt x="22" y="0"/>
                </a:lnTo>
                <a:lnTo>
                  <a:pt x="22" y="0"/>
                </a:lnTo>
                <a:lnTo>
                  <a:pt x="29" y="2"/>
                </a:lnTo>
                <a:lnTo>
                  <a:pt x="34" y="5"/>
                </a:lnTo>
                <a:lnTo>
                  <a:pt x="39" y="10"/>
                </a:lnTo>
                <a:lnTo>
                  <a:pt x="40" y="17"/>
                </a:lnTo>
                <a:lnTo>
                  <a:pt x="44" y="27"/>
                </a:lnTo>
                <a:lnTo>
                  <a:pt x="44" y="39"/>
                </a:lnTo>
                <a:lnTo>
                  <a:pt x="45" y="67"/>
                </a:lnTo>
                <a:lnTo>
                  <a:pt x="45" y="67"/>
                </a:lnTo>
                <a:lnTo>
                  <a:pt x="44" y="96"/>
                </a:lnTo>
                <a:lnTo>
                  <a:pt x="44" y="108"/>
                </a:lnTo>
                <a:lnTo>
                  <a:pt x="40" y="118"/>
                </a:lnTo>
                <a:lnTo>
                  <a:pt x="39" y="124"/>
                </a:lnTo>
                <a:lnTo>
                  <a:pt x="34" y="130"/>
                </a:lnTo>
                <a:lnTo>
                  <a:pt x="29" y="133"/>
                </a:lnTo>
                <a:lnTo>
                  <a:pt x="22" y="135"/>
                </a:lnTo>
                <a:lnTo>
                  <a:pt x="22" y="135"/>
                </a:lnTo>
                <a:lnTo>
                  <a:pt x="15" y="133"/>
                </a:lnTo>
                <a:lnTo>
                  <a:pt x="10" y="130"/>
                </a:lnTo>
                <a:lnTo>
                  <a:pt x="7" y="124"/>
                </a:lnTo>
                <a:lnTo>
                  <a:pt x="3" y="118"/>
                </a:lnTo>
                <a:lnTo>
                  <a:pt x="2" y="108"/>
                </a:lnTo>
                <a:lnTo>
                  <a:pt x="0" y="96"/>
                </a:lnTo>
                <a:lnTo>
                  <a:pt x="0" y="6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1" name="Freeform 10"/>
          <p:cNvSpPr>
            <a:spLocks/>
          </p:cNvSpPr>
          <p:nvPr userDrawn="1"/>
        </p:nvSpPr>
        <p:spPr bwMode="auto">
          <a:xfrm>
            <a:off x="7019701" y="844550"/>
            <a:ext cx="211137" cy="434975"/>
          </a:xfrm>
          <a:custGeom>
            <a:avLst/>
            <a:gdLst>
              <a:gd name="T0" fmla="*/ 0 w 133"/>
              <a:gd name="T1" fmla="*/ 269 h 274"/>
              <a:gd name="T2" fmla="*/ 41 w 133"/>
              <a:gd name="T3" fmla="*/ 269 h 274"/>
              <a:gd name="T4" fmla="*/ 41 w 133"/>
              <a:gd name="T5" fmla="*/ 247 h 274"/>
              <a:gd name="T6" fmla="*/ 42 w 133"/>
              <a:gd name="T7" fmla="*/ 247 h 274"/>
              <a:gd name="T8" fmla="*/ 42 w 133"/>
              <a:gd name="T9" fmla="*/ 247 h 274"/>
              <a:gd name="T10" fmla="*/ 49 w 133"/>
              <a:gd name="T11" fmla="*/ 261 h 274"/>
              <a:gd name="T12" fmla="*/ 59 w 133"/>
              <a:gd name="T13" fmla="*/ 269 h 274"/>
              <a:gd name="T14" fmla="*/ 69 w 133"/>
              <a:gd name="T15" fmla="*/ 273 h 274"/>
              <a:gd name="T16" fmla="*/ 81 w 133"/>
              <a:gd name="T17" fmla="*/ 274 h 274"/>
              <a:gd name="T18" fmla="*/ 81 w 133"/>
              <a:gd name="T19" fmla="*/ 274 h 274"/>
              <a:gd name="T20" fmla="*/ 93 w 133"/>
              <a:gd name="T21" fmla="*/ 273 h 274"/>
              <a:gd name="T22" fmla="*/ 104 w 133"/>
              <a:gd name="T23" fmla="*/ 269 h 274"/>
              <a:gd name="T24" fmla="*/ 113 w 133"/>
              <a:gd name="T25" fmla="*/ 261 h 274"/>
              <a:gd name="T26" fmla="*/ 120 w 133"/>
              <a:gd name="T27" fmla="*/ 249 h 274"/>
              <a:gd name="T28" fmla="*/ 126 w 133"/>
              <a:gd name="T29" fmla="*/ 236 h 274"/>
              <a:gd name="T30" fmla="*/ 130 w 133"/>
              <a:gd name="T31" fmla="*/ 217 h 274"/>
              <a:gd name="T32" fmla="*/ 131 w 133"/>
              <a:gd name="T33" fmla="*/ 195 h 274"/>
              <a:gd name="T34" fmla="*/ 133 w 133"/>
              <a:gd name="T35" fmla="*/ 168 h 274"/>
              <a:gd name="T36" fmla="*/ 133 w 133"/>
              <a:gd name="T37" fmla="*/ 168 h 274"/>
              <a:gd name="T38" fmla="*/ 131 w 133"/>
              <a:gd name="T39" fmla="*/ 141 h 274"/>
              <a:gd name="T40" fmla="*/ 130 w 133"/>
              <a:gd name="T41" fmla="*/ 119 h 274"/>
              <a:gd name="T42" fmla="*/ 126 w 133"/>
              <a:gd name="T43" fmla="*/ 101 h 274"/>
              <a:gd name="T44" fmla="*/ 120 w 133"/>
              <a:gd name="T45" fmla="*/ 88 h 274"/>
              <a:gd name="T46" fmla="*/ 113 w 133"/>
              <a:gd name="T47" fmla="*/ 76 h 274"/>
              <a:gd name="T48" fmla="*/ 104 w 133"/>
              <a:gd name="T49" fmla="*/ 67 h 274"/>
              <a:gd name="T50" fmla="*/ 93 w 133"/>
              <a:gd name="T51" fmla="*/ 64 h 274"/>
              <a:gd name="T52" fmla="*/ 81 w 133"/>
              <a:gd name="T53" fmla="*/ 62 h 274"/>
              <a:gd name="T54" fmla="*/ 81 w 133"/>
              <a:gd name="T55" fmla="*/ 62 h 274"/>
              <a:gd name="T56" fmla="*/ 69 w 133"/>
              <a:gd name="T57" fmla="*/ 64 h 274"/>
              <a:gd name="T58" fmla="*/ 59 w 133"/>
              <a:gd name="T59" fmla="*/ 67 h 274"/>
              <a:gd name="T60" fmla="*/ 51 w 133"/>
              <a:gd name="T61" fmla="*/ 76 h 274"/>
              <a:gd name="T62" fmla="*/ 44 w 133"/>
              <a:gd name="T63" fmla="*/ 86 h 274"/>
              <a:gd name="T64" fmla="*/ 44 w 133"/>
              <a:gd name="T65" fmla="*/ 86 h 274"/>
              <a:gd name="T66" fmla="*/ 44 w 133"/>
              <a:gd name="T67" fmla="*/ 0 h 274"/>
              <a:gd name="T68" fmla="*/ 0 w 133"/>
              <a:gd name="T69" fmla="*/ 0 h 274"/>
              <a:gd name="T70" fmla="*/ 0 w 133"/>
              <a:gd name="T71" fmla="*/ 26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3" h="274">
                <a:moveTo>
                  <a:pt x="0" y="269"/>
                </a:moveTo>
                <a:lnTo>
                  <a:pt x="41" y="269"/>
                </a:lnTo>
                <a:lnTo>
                  <a:pt x="41" y="247"/>
                </a:lnTo>
                <a:lnTo>
                  <a:pt x="42" y="247"/>
                </a:lnTo>
                <a:lnTo>
                  <a:pt x="42" y="247"/>
                </a:lnTo>
                <a:lnTo>
                  <a:pt x="49" y="261"/>
                </a:lnTo>
                <a:lnTo>
                  <a:pt x="59" y="269"/>
                </a:lnTo>
                <a:lnTo>
                  <a:pt x="69" y="273"/>
                </a:lnTo>
                <a:lnTo>
                  <a:pt x="81" y="274"/>
                </a:lnTo>
                <a:lnTo>
                  <a:pt x="81" y="274"/>
                </a:lnTo>
                <a:lnTo>
                  <a:pt x="93" y="273"/>
                </a:lnTo>
                <a:lnTo>
                  <a:pt x="104" y="269"/>
                </a:lnTo>
                <a:lnTo>
                  <a:pt x="113" y="261"/>
                </a:lnTo>
                <a:lnTo>
                  <a:pt x="120" y="249"/>
                </a:lnTo>
                <a:lnTo>
                  <a:pt x="126" y="236"/>
                </a:lnTo>
                <a:lnTo>
                  <a:pt x="130" y="217"/>
                </a:lnTo>
                <a:lnTo>
                  <a:pt x="131" y="195"/>
                </a:lnTo>
                <a:lnTo>
                  <a:pt x="133" y="168"/>
                </a:lnTo>
                <a:lnTo>
                  <a:pt x="133" y="168"/>
                </a:lnTo>
                <a:lnTo>
                  <a:pt x="131" y="141"/>
                </a:lnTo>
                <a:lnTo>
                  <a:pt x="130" y="119"/>
                </a:lnTo>
                <a:lnTo>
                  <a:pt x="126" y="101"/>
                </a:lnTo>
                <a:lnTo>
                  <a:pt x="120" y="88"/>
                </a:lnTo>
                <a:lnTo>
                  <a:pt x="113" y="76"/>
                </a:lnTo>
                <a:lnTo>
                  <a:pt x="104" y="67"/>
                </a:lnTo>
                <a:lnTo>
                  <a:pt x="93" y="64"/>
                </a:lnTo>
                <a:lnTo>
                  <a:pt x="81" y="62"/>
                </a:lnTo>
                <a:lnTo>
                  <a:pt x="81" y="62"/>
                </a:lnTo>
                <a:lnTo>
                  <a:pt x="69" y="64"/>
                </a:lnTo>
                <a:lnTo>
                  <a:pt x="59" y="67"/>
                </a:lnTo>
                <a:lnTo>
                  <a:pt x="51" y="76"/>
                </a:lnTo>
                <a:lnTo>
                  <a:pt x="44" y="86"/>
                </a:lnTo>
                <a:lnTo>
                  <a:pt x="44" y="86"/>
                </a:lnTo>
                <a:lnTo>
                  <a:pt x="44" y="0"/>
                </a:lnTo>
                <a:lnTo>
                  <a:pt x="0" y="0"/>
                </a:lnTo>
                <a:lnTo>
                  <a:pt x="0" y="2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3" name="Freeform 12"/>
          <p:cNvSpPr>
            <a:spLocks/>
          </p:cNvSpPr>
          <p:nvPr userDrawn="1"/>
        </p:nvSpPr>
        <p:spPr bwMode="auto">
          <a:xfrm>
            <a:off x="7261001" y="942975"/>
            <a:ext cx="333375" cy="328613"/>
          </a:xfrm>
          <a:custGeom>
            <a:avLst/>
            <a:gdLst>
              <a:gd name="T0" fmla="*/ 43 w 210"/>
              <a:gd name="T1" fmla="*/ 207 h 207"/>
              <a:gd name="T2" fmla="*/ 43 w 210"/>
              <a:gd name="T3" fmla="*/ 74 h 207"/>
              <a:gd name="T4" fmla="*/ 47 w 210"/>
              <a:gd name="T5" fmla="*/ 52 h 207"/>
              <a:gd name="T6" fmla="*/ 52 w 210"/>
              <a:gd name="T7" fmla="*/ 44 h 207"/>
              <a:gd name="T8" fmla="*/ 60 w 210"/>
              <a:gd name="T9" fmla="*/ 41 h 207"/>
              <a:gd name="T10" fmla="*/ 65 w 210"/>
              <a:gd name="T11" fmla="*/ 39 h 207"/>
              <a:gd name="T12" fmla="*/ 77 w 210"/>
              <a:gd name="T13" fmla="*/ 44 h 207"/>
              <a:gd name="T14" fmla="*/ 82 w 210"/>
              <a:gd name="T15" fmla="*/ 54 h 207"/>
              <a:gd name="T16" fmla="*/ 84 w 210"/>
              <a:gd name="T17" fmla="*/ 207 h 207"/>
              <a:gd name="T18" fmla="*/ 126 w 210"/>
              <a:gd name="T19" fmla="*/ 74 h 207"/>
              <a:gd name="T20" fmla="*/ 127 w 210"/>
              <a:gd name="T21" fmla="*/ 59 h 207"/>
              <a:gd name="T22" fmla="*/ 132 w 210"/>
              <a:gd name="T23" fmla="*/ 49 h 207"/>
              <a:gd name="T24" fmla="*/ 139 w 210"/>
              <a:gd name="T25" fmla="*/ 42 h 207"/>
              <a:gd name="T26" fmla="*/ 149 w 210"/>
              <a:gd name="T27" fmla="*/ 39 h 207"/>
              <a:gd name="T28" fmla="*/ 158 w 210"/>
              <a:gd name="T29" fmla="*/ 41 h 207"/>
              <a:gd name="T30" fmla="*/ 163 w 210"/>
              <a:gd name="T31" fmla="*/ 46 h 207"/>
              <a:gd name="T32" fmla="*/ 166 w 210"/>
              <a:gd name="T33" fmla="*/ 66 h 207"/>
              <a:gd name="T34" fmla="*/ 210 w 210"/>
              <a:gd name="T35" fmla="*/ 207 h 207"/>
              <a:gd name="T36" fmla="*/ 210 w 210"/>
              <a:gd name="T37" fmla="*/ 61 h 207"/>
              <a:gd name="T38" fmla="*/ 208 w 210"/>
              <a:gd name="T39" fmla="*/ 34 h 207"/>
              <a:gd name="T40" fmla="*/ 200 w 210"/>
              <a:gd name="T41" fmla="*/ 15 h 207"/>
              <a:gd name="T42" fmla="*/ 186 w 210"/>
              <a:gd name="T43" fmla="*/ 4 h 207"/>
              <a:gd name="T44" fmla="*/ 168 w 210"/>
              <a:gd name="T45" fmla="*/ 0 h 207"/>
              <a:gd name="T46" fmla="*/ 159 w 210"/>
              <a:gd name="T47" fmla="*/ 0 h 207"/>
              <a:gd name="T48" fmla="*/ 148 w 210"/>
              <a:gd name="T49" fmla="*/ 4 h 207"/>
              <a:gd name="T50" fmla="*/ 136 w 210"/>
              <a:gd name="T51" fmla="*/ 12 h 207"/>
              <a:gd name="T52" fmla="*/ 127 w 210"/>
              <a:gd name="T53" fmla="*/ 24 h 207"/>
              <a:gd name="T54" fmla="*/ 124 w 210"/>
              <a:gd name="T55" fmla="*/ 32 h 207"/>
              <a:gd name="T56" fmla="*/ 122 w 210"/>
              <a:gd name="T57" fmla="*/ 26 h 207"/>
              <a:gd name="T58" fmla="*/ 114 w 210"/>
              <a:gd name="T59" fmla="*/ 12 h 207"/>
              <a:gd name="T60" fmla="*/ 106 w 210"/>
              <a:gd name="T61" fmla="*/ 5 h 207"/>
              <a:gd name="T62" fmla="*/ 92 w 210"/>
              <a:gd name="T63" fmla="*/ 0 h 207"/>
              <a:gd name="T64" fmla="*/ 85 w 210"/>
              <a:gd name="T65" fmla="*/ 0 h 207"/>
              <a:gd name="T66" fmla="*/ 60 w 210"/>
              <a:gd name="T67" fmla="*/ 5 h 207"/>
              <a:gd name="T68" fmla="*/ 42 w 210"/>
              <a:gd name="T69" fmla="*/ 26 h 207"/>
              <a:gd name="T70" fmla="*/ 42 w 210"/>
              <a:gd name="T71" fmla="*/ 5 h 207"/>
              <a:gd name="T72" fmla="*/ 0 w 210"/>
              <a:gd name="T73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0" h="207">
                <a:moveTo>
                  <a:pt x="0" y="207"/>
                </a:moveTo>
                <a:lnTo>
                  <a:pt x="43" y="207"/>
                </a:lnTo>
                <a:lnTo>
                  <a:pt x="43" y="74"/>
                </a:lnTo>
                <a:lnTo>
                  <a:pt x="43" y="74"/>
                </a:lnTo>
                <a:lnTo>
                  <a:pt x="45" y="59"/>
                </a:lnTo>
                <a:lnTo>
                  <a:pt x="47" y="52"/>
                </a:lnTo>
                <a:lnTo>
                  <a:pt x="50" y="49"/>
                </a:lnTo>
                <a:lnTo>
                  <a:pt x="52" y="44"/>
                </a:lnTo>
                <a:lnTo>
                  <a:pt x="57" y="42"/>
                </a:lnTo>
                <a:lnTo>
                  <a:pt x="60" y="41"/>
                </a:lnTo>
                <a:lnTo>
                  <a:pt x="65" y="39"/>
                </a:lnTo>
                <a:lnTo>
                  <a:pt x="65" y="39"/>
                </a:lnTo>
                <a:lnTo>
                  <a:pt x="74" y="41"/>
                </a:lnTo>
                <a:lnTo>
                  <a:pt x="77" y="44"/>
                </a:lnTo>
                <a:lnTo>
                  <a:pt x="79" y="46"/>
                </a:lnTo>
                <a:lnTo>
                  <a:pt x="82" y="54"/>
                </a:lnTo>
                <a:lnTo>
                  <a:pt x="84" y="66"/>
                </a:lnTo>
                <a:lnTo>
                  <a:pt x="84" y="207"/>
                </a:lnTo>
                <a:lnTo>
                  <a:pt x="126" y="207"/>
                </a:lnTo>
                <a:lnTo>
                  <a:pt x="126" y="74"/>
                </a:lnTo>
                <a:lnTo>
                  <a:pt x="126" y="74"/>
                </a:lnTo>
                <a:lnTo>
                  <a:pt x="127" y="59"/>
                </a:lnTo>
                <a:lnTo>
                  <a:pt x="131" y="52"/>
                </a:lnTo>
                <a:lnTo>
                  <a:pt x="132" y="49"/>
                </a:lnTo>
                <a:lnTo>
                  <a:pt x="136" y="44"/>
                </a:lnTo>
                <a:lnTo>
                  <a:pt x="139" y="42"/>
                </a:lnTo>
                <a:lnTo>
                  <a:pt x="144" y="41"/>
                </a:lnTo>
                <a:lnTo>
                  <a:pt x="149" y="39"/>
                </a:lnTo>
                <a:lnTo>
                  <a:pt x="149" y="39"/>
                </a:lnTo>
                <a:lnTo>
                  <a:pt x="158" y="41"/>
                </a:lnTo>
                <a:lnTo>
                  <a:pt x="159" y="44"/>
                </a:lnTo>
                <a:lnTo>
                  <a:pt x="163" y="46"/>
                </a:lnTo>
                <a:lnTo>
                  <a:pt x="166" y="54"/>
                </a:lnTo>
                <a:lnTo>
                  <a:pt x="166" y="66"/>
                </a:lnTo>
                <a:lnTo>
                  <a:pt x="166" y="207"/>
                </a:lnTo>
                <a:lnTo>
                  <a:pt x="210" y="207"/>
                </a:lnTo>
                <a:lnTo>
                  <a:pt x="210" y="61"/>
                </a:lnTo>
                <a:lnTo>
                  <a:pt x="210" y="61"/>
                </a:lnTo>
                <a:lnTo>
                  <a:pt x="210" y="47"/>
                </a:lnTo>
                <a:lnTo>
                  <a:pt x="208" y="34"/>
                </a:lnTo>
                <a:lnTo>
                  <a:pt x="205" y="24"/>
                </a:lnTo>
                <a:lnTo>
                  <a:pt x="200" y="15"/>
                </a:lnTo>
                <a:lnTo>
                  <a:pt x="193" y="9"/>
                </a:lnTo>
                <a:lnTo>
                  <a:pt x="186" y="4"/>
                </a:lnTo>
                <a:lnTo>
                  <a:pt x="178" y="0"/>
                </a:lnTo>
                <a:lnTo>
                  <a:pt x="168" y="0"/>
                </a:lnTo>
                <a:lnTo>
                  <a:pt x="168" y="0"/>
                </a:lnTo>
                <a:lnTo>
                  <a:pt x="159" y="0"/>
                </a:lnTo>
                <a:lnTo>
                  <a:pt x="153" y="2"/>
                </a:lnTo>
                <a:lnTo>
                  <a:pt x="148" y="4"/>
                </a:lnTo>
                <a:lnTo>
                  <a:pt x="141" y="9"/>
                </a:lnTo>
                <a:lnTo>
                  <a:pt x="136" y="12"/>
                </a:lnTo>
                <a:lnTo>
                  <a:pt x="131" y="19"/>
                </a:lnTo>
                <a:lnTo>
                  <a:pt x="127" y="24"/>
                </a:lnTo>
                <a:lnTo>
                  <a:pt x="124" y="32"/>
                </a:lnTo>
                <a:lnTo>
                  <a:pt x="124" y="32"/>
                </a:lnTo>
                <a:lnTo>
                  <a:pt x="124" y="32"/>
                </a:lnTo>
                <a:lnTo>
                  <a:pt x="122" y="26"/>
                </a:lnTo>
                <a:lnTo>
                  <a:pt x="119" y="19"/>
                </a:lnTo>
                <a:lnTo>
                  <a:pt x="114" y="12"/>
                </a:lnTo>
                <a:lnTo>
                  <a:pt x="111" y="9"/>
                </a:lnTo>
                <a:lnTo>
                  <a:pt x="106" y="5"/>
                </a:lnTo>
                <a:lnTo>
                  <a:pt x="99" y="2"/>
                </a:lnTo>
                <a:lnTo>
                  <a:pt x="92" y="0"/>
                </a:lnTo>
                <a:lnTo>
                  <a:pt x="85" y="0"/>
                </a:lnTo>
                <a:lnTo>
                  <a:pt x="85" y="0"/>
                </a:lnTo>
                <a:lnTo>
                  <a:pt x="72" y="2"/>
                </a:lnTo>
                <a:lnTo>
                  <a:pt x="60" y="5"/>
                </a:lnTo>
                <a:lnTo>
                  <a:pt x="50" y="14"/>
                </a:lnTo>
                <a:lnTo>
                  <a:pt x="42" y="26"/>
                </a:lnTo>
                <a:lnTo>
                  <a:pt x="42" y="26"/>
                </a:lnTo>
                <a:lnTo>
                  <a:pt x="42" y="5"/>
                </a:lnTo>
                <a:lnTo>
                  <a:pt x="0" y="5"/>
                </a:lnTo>
                <a:lnTo>
                  <a:pt x="0" y="20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5" name="Freeform 14"/>
          <p:cNvSpPr>
            <a:spLocks/>
          </p:cNvSpPr>
          <p:nvPr userDrawn="1"/>
        </p:nvSpPr>
        <p:spPr bwMode="auto">
          <a:xfrm>
            <a:off x="7719788" y="1004888"/>
            <a:ext cx="71437" cy="214313"/>
          </a:xfrm>
          <a:custGeom>
            <a:avLst/>
            <a:gdLst>
              <a:gd name="T0" fmla="*/ 0 w 45"/>
              <a:gd name="T1" fmla="*/ 67 h 135"/>
              <a:gd name="T2" fmla="*/ 0 w 45"/>
              <a:gd name="T3" fmla="*/ 67 h 135"/>
              <a:gd name="T4" fmla="*/ 2 w 45"/>
              <a:gd name="T5" fmla="*/ 39 h 135"/>
              <a:gd name="T6" fmla="*/ 2 w 45"/>
              <a:gd name="T7" fmla="*/ 27 h 135"/>
              <a:gd name="T8" fmla="*/ 5 w 45"/>
              <a:gd name="T9" fmla="*/ 17 h 135"/>
              <a:gd name="T10" fmla="*/ 7 w 45"/>
              <a:gd name="T11" fmla="*/ 10 h 135"/>
              <a:gd name="T12" fmla="*/ 12 w 45"/>
              <a:gd name="T13" fmla="*/ 5 h 135"/>
              <a:gd name="T14" fmla="*/ 17 w 45"/>
              <a:gd name="T15" fmla="*/ 2 h 135"/>
              <a:gd name="T16" fmla="*/ 24 w 45"/>
              <a:gd name="T17" fmla="*/ 0 h 135"/>
              <a:gd name="T18" fmla="*/ 24 w 45"/>
              <a:gd name="T19" fmla="*/ 0 h 135"/>
              <a:gd name="T20" fmla="*/ 30 w 45"/>
              <a:gd name="T21" fmla="*/ 2 h 135"/>
              <a:gd name="T22" fmla="*/ 35 w 45"/>
              <a:gd name="T23" fmla="*/ 5 h 135"/>
              <a:gd name="T24" fmla="*/ 39 w 45"/>
              <a:gd name="T25" fmla="*/ 10 h 135"/>
              <a:gd name="T26" fmla="*/ 42 w 45"/>
              <a:gd name="T27" fmla="*/ 17 h 135"/>
              <a:gd name="T28" fmla="*/ 44 w 45"/>
              <a:gd name="T29" fmla="*/ 27 h 135"/>
              <a:gd name="T30" fmla="*/ 45 w 45"/>
              <a:gd name="T31" fmla="*/ 39 h 135"/>
              <a:gd name="T32" fmla="*/ 45 w 45"/>
              <a:gd name="T33" fmla="*/ 67 h 135"/>
              <a:gd name="T34" fmla="*/ 45 w 45"/>
              <a:gd name="T35" fmla="*/ 67 h 135"/>
              <a:gd name="T36" fmla="*/ 45 w 45"/>
              <a:gd name="T37" fmla="*/ 96 h 135"/>
              <a:gd name="T38" fmla="*/ 44 w 45"/>
              <a:gd name="T39" fmla="*/ 108 h 135"/>
              <a:gd name="T40" fmla="*/ 42 w 45"/>
              <a:gd name="T41" fmla="*/ 118 h 135"/>
              <a:gd name="T42" fmla="*/ 39 w 45"/>
              <a:gd name="T43" fmla="*/ 124 h 135"/>
              <a:gd name="T44" fmla="*/ 35 w 45"/>
              <a:gd name="T45" fmla="*/ 130 h 135"/>
              <a:gd name="T46" fmla="*/ 30 w 45"/>
              <a:gd name="T47" fmla="*/ 133 h 135"/>
              <a:gd name="T48" fmla="*/ 24 w 45"/>
              <a:gd name="T49" fmla="*/ 135 h 135"/>
              <a:gd name="T50" fmla="*/ 24 w 45"/>
              <a:gd name="T51" fmla="*/ 135 h 135"/>
              <a:gd name="T52" fmla="*/ 17 w 45"/>
              <a:gd name="T53" fmla="*/ 133 h 135"/>
              <a:gd name="T54" fmla="*/ 12 w 45"/>
              <a:gd name="T55" fmla="*/ 130 h 135"/>
              <a:gd name="T56" fmla="*/ 7 w 45"/>
              <a:gd name="T57" fmla="*/ 124 h 135"/>
              <a:gd name="T58" fmla="*/ 5 w 45"/>
              <a:gd name="T59" fmla="*/ 118 h 135"/>
              <a:gd name="T60" fmla="*/ 2 w 45"/>
              <a:gd name="T61" fmla="*/ 108 h 135"/>
              <a:gd name="T62" fmla="*/ 2 w 45"/>
              <a:gd name="T63" fmla="*/ 96 h 135"/>
              <a:gd name="T64" fmla="*/ 0 w 45"/>
              <a:gd name="T65" fmla="*/ 6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135">
                <a:moveTo>
                  <a:pt x="0" y="67"/>
                </a:moveTo>
                <a:lnTo>
                  <a:pt x="0" y="67"/>
                </a:lnTo>
                <a:lnTo>
                  <a:pt x="2" y="39"/>
                </a:lnTo>
                <a:lnTo>
                  <a:pt x="2" y="27"/>
                </a:lnTo>
                <a:lnTo>
                  <a:pt x="5" y="17"/>
                </a:lnTo>
                <a:lnTo>
                  <a:pt x="7" y="10"/>
                </a:lnTo>
                <a:lnTo>
                  <a:pt x="12" y="5"/>
                </a:lnTo>
                <a:lnTo>
                  <a:pt x="17" y="2"/>
                </a:lnTo>
                <a:lnTo>
                  <a:pt x="24" y="0"/>
                </a:lnTo>
                <a:lnTo>
                  <a:pt x="24" y="0"/>
                </a:lnTo>
                <a:lnTo>
                  <a:pt x="30" y="2"/>
                </a:lnTo>
                <a:lnTo>
                  <a:pt x="35" y="5"/>
                </a:lnTo>
                <a:lnTo>
                  <a:pt x="39" y="10"/>
                </a:lnTo>
                <a:lnTo>
                  <a:pt x="42" y="17"/>
                </a:lnTo>
                <a:lnTo>
                  <a:pt x="44" y="27"/>
                </a:lnTo>
                <a:lnTo>
                  <a:pt x="45" y="39"/>
                </a:lnTo>
                <a:lnTo>
                  <a:pt x="45" y="67"/>
                </a:lnTo>
                <a:lnTo>
                  <a:pt x="45" y="67"/>
                </a:lnTo>
                <a:lnTo>
                  <a:pt x="45" y="96"/>
                </a:lnTo>
                <a:lnTo>
                  <a:pt x="44" y="108"/>
                </a:lnTo>
                <a:lnTo>
                  <a:pt x="42" y="118"/>
                </a:lnTo>
                <a:lnTo>
                  <a:pt x="39" y="124"/>
                </a:lnTo>
                <a:lnTo>
                  <a:pt x="35" y="130"/>
                </a:lnTo>
                <a:lnTo>
                  <a:pt x="30" y="133"/>
                </a:lnTo>
                <a:lnTo>
                  <a:pt x="24" y="135"/>
                </a:lnTo>
                <a:lnTo>
                  <a:pt x="24" y="135"/>
                </a:lnTo>
                <a:lnTo>
                  <a:pt x="17" y="133"/>
                </a:lnTo>
                <a:lnTo>
                  <a:pt x="12" y="130"/>
                </a:lnTo>
                <a:lnTo>
                  <a:pt x="7" y="124"/>
                </a:lnTo>
                <a:lnTo>
                  <a:pt x="5" y="118"/>
                </a:lnTo>
                <a:lnTo>
                  <a:pt x="2" y="108"/>
                </a:lnTo>
                <a:lnTo>
                  <a:pt x="2" y="96"/>
                </a:lnTo>
                <a:lnTo>
                  <a:pt x="0" y="6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6" name="Freeform 15"/>
          <p:cNvSpPr>
            <a:spLocks/>
          </p:cNvSpPr>
          <p:nvPr userDrawn="1"/>
        </p:nvSpPr>
        <p:spPr bwMode="auto">
          <a:xfrm>
            <a:off x="7649938" y="942975"/>
            <a:ext cx="211137" cy="436563"/>
          </a:xfrm>
          <a:custGeom>
            <a:avLst/>
            <a:gdLst>
              <a:gd name="T0" fmla="*/ 0 w 133"/>
              <a:gd name="T1" fmla="*/ 275 h 275"/>
              <a:gd name="T2" fmla="*/ 44 w 133"/>
              <a:gd name="T3" fmla="*/ 275 h 275"/>
              <a:gd name="T4" fmla="*/ 44 w 133"/>
              <a:gd name="T5" fmla="*/ 189 h 275"/>
              <a:gd name="T6" fmla="*/ 44 w 133"/>
              <a:gd name="T7" fmla="*/ 189 h 275"/>
              <a:gd name="T8" fmla="*/ 44 w 133"/>
              <a:gd name="T9" fmla="*/ 189 h 275"/>
              <a:gd name="T10" fmla="*/ 52 w 133"/>
              <a:gd name="T11" fmla="*/ 199 h 275"/>
              <a:gd name="T12" fmla="*/ 61 w 133"/>
              <a:gd name="T13" fmla="*/ 207 h 275"/>
              <a:gd name="T14" fmla="*/ 69 w 133"/>
              <a:gd name="T15" fmla="*/ 211 h 275"/>
              <a:gd name="T16" fmla="*/ 81 w 133"/>
              <a:gd name="T17" fmla="*/ 212 h 275"/>
              <a:gd name="T18" fmla="*/ 81 w 133"/>
              <a:gd name="T19" fmla="*/ 212 h 275"/>
              <a:gd name="T20" fmla="*/ 94 w 133"/>
              <a:gd name="T21" fmla="*/ 211 h 275"/>
              <a:gd name="T22" fmla="*/ 105 w 133"/>
              <a:gd name="T23" fmla="*/ 207 h 275"/>
              <a:gd name="T24" fmla="*/ 113 w 133"/>
              <a:gd name="T25" fmla="*/ 199 h 275"/>
              <a:gd name="T26" fmla="*/ 121 w 133"/>
              <a:gd name="T27" fmla="*/ 187 h 275"/>
              <a:gd name="T28" fmla="*/ 126 w 133"/>
              <a:gd name="T29" fmla="*/ 174 h 275"/>
              <a:gd name="T30" fmla="*/ 130 w 133"/>
              <a:gd name="T31" fmla="*/ 155 h 275"/>
              <a:gd name="T32" fmla="*/ 133 w 133"/>
              <a:gd name="T33" fmla="*/ 133 h 275"/>
              <a:gd name="T34" fmla="*/ 133 w 133"/>
              <a:gd name="T35" fmla="*/ 106 h 275"/>
              <a:gd name="T36" fmla="*/ 133 w 133"/>
              <a:gd name="T37" fmla="*/ 106 h 275"/>
              <a:gd name="T38" fmla="*/ 133 w 133"/>
              <a:gd name="T39" fmla="*/ 79 h 275"/>
              <a:gd name="T40" fmla="*/ 130 w 133"/>
              <a:gd name="T41" fmla="*/ 57 h 275"/>
              <a:gd name="T42" fmla="*/ 126 w 133"/>
              <a:gd name="T43" fmla="*/ 39 h 275"/>
              <a:gd name="T44" fmla="*/ 121 w 133"/>
              <a:gd name="T45" fmla="*/ 26 h 275"/>
              <a:gd name="T46" fmla="*/ 113 w 133"/>
              <a:gd name="T47" fmla="*/ 14 h 275"/>
              <a:gd name="T48" fmla="*/ 105 w 133"/>
              <a:gd name="T49" fmla="*/ 5 h 275"/>
              <a:gd name="T50" fmla="*/ 94 w 133"/>
              <a:gd name="T51" fmla="*/ 2 h 275"/>
              <a:gd name="T52" fmla="*/ 81 w 133"/>
              <a:gd name="T53" fmla="*/ 0 h 275"/>
              <a:gd name="T54" fmla="*/ 81 w 133"/>
              <a:gd name="T55" fmla="*/ 0 h 275"/>
              <a:gd name="T56" fmla="*/ 69 w 133"/>
              <a:gd name="T57" fmla="*/ 2 h 275"/>
              <a:gd name="T58" fmla="*/ 59 w 133"/>
              <a:gd name="T59" fmla="*/ 5 h 275"/>
              <a:gd name="T60" fmla="*/ 51 w 133"/>
              <a:gd name="T61" fmla="*/ 14 h 275"/>
              <a:gd name="T62" fmla="*/ 42 w 133"/>
              <a:gd name="T63" fmla="*/ 27 h 275"/>
              <a:gd name="T64" fmla="*/ 42 w 133"/>
              <a:gd name="T65" fmla="*/ 27 h 275"/>
              <a:gd name="T66" fmla="*/ 42 w 133"/>
              <a:gd name="T67" fmla="*/ 5 h 275"/>
              <a:gd name="T68" fmla="*/ 0 w 133"/>
              <a:gd name="T69" fmla="*/ 5 h 275"/>
              <a:gd name="T70" fmla="*/ 0 w 133"/>
              <a:gd name="T7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3" h="275">
                <a:moveTo>
                  <a:pt x="0" y="275"/>
                </a:moveTo>
                <a:lnTo>
                  <a:pt x="44" y="275"/>
                </a:lnTo>
                <a:lnTo>
                  <a:pt x="44" y="189"/>
                </a:lnTo>
                <a:lnTo>
                  <a:pt x="44" y="189"/>
                </a:lnTo>
                <a:lnTo>
                  <a:pt x="44" y="189"/>
                </a:lnTo>
                <a:lnTo>
                  <a:pt x="52" y="199"/>
                </a:lnTo>
                <a:lnTo>
                  <a:pt x="61" y="207"/>
                </a:lnTo>
                <a:lnTo>
                  <a:pt x="69" y="211"/>
                </a:lnTo>
                <a:lnTo>
                  <a:pt x="81" y="212"/>
                </a:lnTo>
                <a:lnTo>
                  <a:pt x="81" y="212"/>
                </a:lnTo>
                <a:lnTo>
                  <a:pt x="94" y="211"/>
                </a:lnTo>
                <a:lnTo>
                  <a:pt x="105" y="207"/>
                </a:lnTo>
                <a:lnTo>
                  <a:pt x="113" y="199"/>
                </a:lnTo>
                <a:lnTo>
                  <a:pt x="121" y="187"/>
                </a:lnTo>
                <a:lnTo>
                  <a:pt x="126" y="174"/>
                </a:lnTo>
                <a:lnTo>
                  <a:pt x="130" y="155"/>
                </a:lnTo>
                <a:lnTo>
                  <a:pt x="133" y="133"/>
                </a:lnTo>
                <a:lnTo>
                  <a:pt x="133" y="106"/>
                </a:lnTo>
                <a:lnTo>
                  <a:pt x="133" y="106"/>
                </a:lnTo>
                <a:lnTo>
                  <a:pt x="133" y="79"/>
                </a:lnTo>
                <a:lnTo>
                  <a:pt x="130" y="57"/>
                </a:lnTo>
                <a:lnTo>
                  <a:pt x="126" y="39"/>
                </a:lnTo>
                <a:lnTo>
                  <a:pt x="121" y="26"/>
                </a:lnTo>
                <a:lnTo>
                  <a:pt x="113" y="14"/>
                </a:lnTo>
                <a:lnTo>
                  <a:pt x="105" y="5"/>
                </a:lnTo>
                <a:lnTo>
                  <a:pt x="94" y="2"/>
                </a:lnTo>
                <a:lnTo>
                  <a:pt x="81" y="0"/>
                </a:lnTo>
                <a:lnTo>
                  <a:pt x="81" y="0"/>
                </a:lnTo>
                <a:lnTo>
                  <a:pt x="69" y="2"/>
                </a:lnTo>
                <a:lnTo>
                  <a:pt x="59" y="5"/>
                </a:lnTo>
                <a:lnTo>
                  <a:pt x="51" y="14"/>
                </a:lnTo>
                <a:lnTo>
                  <a:pt x="42" y="27"/>
                </a:lnTo>
                <a:lnTo>
                  <a:pt x="42" y="27"/>
                </a:lnTo>
                <a:lnTo>
                  <a:pt x="42" y="5"/>
                </a:lnTo>
                <a:lnTo>
                  <a:pt x="0" y="5"/>
                </a:lnTo>
                <a:lnTo>
                  <a:pt x="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0" name="Freeform 17"/>
          <p:cNvSpPr>
            <a:spLocks/>
          </p:cNvSpPr>
          <p:nvPr userDrawn="1"/>
        </p:nvSpPr>
        <p:spPr bwMode="auto">
          <a:xfrm>
            <a:off x="7883301" y="942975"/>
            <a:ext cx="209550" cy="336550"/>
          </a:xfrm>
          <a:custGeom>
            <a:avLst/>
            <a:gdLst>
              <a:gd name="T0" fmla="*/ 45 w 132"/>
              <a:gd name="T1" fmla="*/ 61 h 212"/>
              <a:gd name="T2" fmla="*/ 45 w 132"/>
              <a:gd name="T3" fmla="*/ 51 h 212"/>
              <a:gd name="T4" fmla="*/ 52 w 132"/>
              <a:gd name="T5" fmla="*/ 39 h 212"/>
              <a:gd name="T6" fmla="*/ 60 w 132"/>
              <a:gd name="T7" fmla="*/ 36 h 212"/>
              <a:gd name="T8" fmla="*/ 65 w 132"/>
              <a:gd name="T9" fmla="*/ 36 h 212"/>
              <a:gd name="T10" fmla="*/ 77 w 132"/>
              <a:gd name="T11" fmla="*/ 39 h 212"/>
              <a:gd name="T12" fmla="*/ 84 w 132"/>
              <a:gd name="T13" fmla="*/ 49 h 212"/>
              <a:gd name="T14" fmla="*/ 85 w 132"/>
              <a:gd name="T15" fmla="*/ 61 h 212"/>
              <a:gd name="T16" fmla="*/ 80 w 132"/>
              <a:gd name="T17" fmla="*/ 76 h 212"/>
              <a:gd name="T18" fmla="*/ 67 w 132"/>
              <a:gd name="T19" fmla="*/ 84 h 212"/>
              <a:gd name="T20" fmla="*/ 43 w 132"/>
              <a:gd name="T21" fmla="*/ 91 h 212"/>
              <a:gd name="T22" fmla="*/ 23 w 132"/>
              <a:gd name="T23" fmla="*/ 100 h 212"/>
              <a:gd name="T24" fmla="*/ 10 w 132"/>
              <a:gd name="T25" fmla="*/ 113 h 212"/>
              <a:gd name="T26" fmla="*/ 1 w 132"/>
              <a:gd name="T27" fmla="*/ 130 h 212"/>
              <a:gd name="T28" fmla="*/ 0 w 132"/>
              <a:gd name="T29" fmla="*/ 155 h 212"/>
              <a:gd name="T30" fmla="*/ 0 w 132"/>
              <a:gd name="T31" fmla="*/ 165 h 212"/>
              <a:gd name="T32" fmla="*/ 5 w 132"/>
              <a:gd name="T33" fmla="*/ 185 h 212"/>
              <a:gd name="T34" fmla="*/ 15 w 132"/>
              <a:gd name="T35" fmla="*/ 202 h 212"/>
              <a:gd name="T36" fmla="*/ 30 w 132"/>
              <a:gd name="T37" fmla="*/ 212 h 212"/>
              <a:gd name="T38" fmla="*/ 40 w 132"/>
              <a:gd name="T39" fmla="*/ 212 h 212"/>
              <a:gd name="T40" fmla="*/ 60 w 132"/>
              <a:gd name="T41" fmla="*/ 211 h 212"/>
              <a:gd name="T42" fmla="*/ 72 w 132"/>
              <a:gd name="T43" fmla="*/ 204 h 212"/>
              <a:gd name="T44" fmla="*/ 84 w 132"/>
              <a:gd name="T45" fmla="*/ 187 h 212"/>
              <a:gd name="T46" fmla="*/ 85 w 132"/>
              <a:gd name="T47" fmla="*/ 187 h 212"/>
              <a:gd name="T48" fmla="*/ 90 w 132"/>
              <a:gd name="T49" fmla="*/ 207 h 212"/>
              <a:gd name="T50" fmla="*/ 132 w 132"/>
              <a:gd name="T51" fmla="*/ 207 h 212"/>
              <a:gd name="T52" fmla="*/ 127 w 132"/>
              <a:gd name="T53" fmla="*/ 190 h 212"/>
              <a:gd name="T54" fmla="*/ 126 w 132"/>
              <a:gd name="T55" fmla="*/ 63 h 212"/>
              <a:gd name="T56" fmla="*/ 126 w 132"/>
              <a:gd name="T57" fmla="*/ 49 h 212"/>
              <a:gd name="T58" fmla="*/ 121 w 132"/>
              <a:gd name="T59" fmla="*/ 26 h 212"/>
              <a:gd name="T60" fmla="*/ 107 w 132"/>
              <a:gd name="T61" fmla="*/ 10 h 212"/>
              <a:gd name="T62" fmla="*/ 82 w 132"/>
              <a:gd name="T63" fmla="*/ 0 h 212"/>
              <a:gd name="T64" fmla="*/ 65 w 132"/>
              <a:gd name="T65" fmla="*/ 0 h 212"/>
              <a:gd name="T66" fmla="*/ 42 w 132"/>
              <a:gd name="T67" fmla="*/ 4 h 212"/>
              <a:gd name="T68" fmla="*/ 23 w 132"/>
              <a:gd name="T69" fmla="*/ 14 h 212"/>
              <a:gd name="T70" fmla="*/ 10 w 132"/>
              <a:gd name="T71" fmla="*/ 32 h 212"/>
              <a:gd name="T72" fmla="*/ 5 w 132"/>
              <a:gd name="T73" fmla="*/ 63 h 212"/>
              <a:gd name="T74" fmla="*/ 45 w 132"/>
              <a:gd name="T75" fmla="*/ 6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" h="212">
                <a:moveTo>
                  <a:pt x="45" y="68"/>
                </a:moveTo>
                <a:lnTo>
                  <a:pt x="45" y="61"/>
                </a:lnTo>
                <a:lnTo>
                  <a:pt x="45" y="61"/>
                </a:lnTo>
                <a:lnTo>
                  <a:pt x="45" y="51"/>
                </a:lnTo>
                <a:lnTo>
                  <a:pt x="50" y="42"/>
                </a:lnTo>
                <a:lnTo>
                  <a:pt x="52" y="39"/>
                </a:lnTo>
                <a:lnTo>
                  <a:pt x="55" y="37"/>
                </a:lnTo>
                <a:lnTo>
                  <a:pt x="60" y="36"/>
                </a:lnTo>
                <a:lnTo>
                  <a:pt x="65" y="36"/>
                </a:lnTo>
                <a:lnTo>
                  <a:pt x="65" y="36"/>
                </a:lnTo>
                <a:lnTo>
                  <a:pt x="74" y="37"/>
                </a:lnTo>
                <a:lnTo>
                  <a:pt x="77" y="39"/>
                </a:lnTo>
                <a:lnTo>
                  <a:pt x="80" y="42"/>
                </a:lnTo>
                <a:lnTo>
                  <a:pt x="84" y="49"/>
                </a:lnTo>
                <a:lnTo>
                  <a:pt x="85" y="61"/>
                </a:lnTo>
                <a:lnTo>
                  <a:pt x="85" y="61"/>
                </a:lnTo>
                <a:lnTo>
                  <a:pt x="84" y="69"/>
                </a:lnTo>
                <a:lnTo>
                  <a:pt x="80" y="76"/>
                </a:lnTo>
                <a:lnTo>
                  <a:pt x="75" y="79"/>
                </a:lnTo>
                <a:lnTo>
                  <a:pt x="67" y="84"/>
                </a:lnTo>
                <a:lnTo>
                  <a:pt x="43" y="91"/>
                </a:lnTo>
                <a:lnTo>
                  <a:pt x="43" y="91"/>
                </a:lnTo>
                <a:lnTo>
                  <a:pt x="32" y="96"/>
                </a:lnTo>
                <a:lnTo>
                  <a:pt x="23" y="100"/>
                </a:lnTo>
                <a:lnTo>
                  <a:pt x="16" y="106"/>
                </a:lnTo>
                <a:lnTo>
                  <a:pt x="10" y="113"/>
                </a:lnTo>
                <a:lnTo>
                  <a:pt x="5" y="121"/>
                </a:lnTo>
                <a:lnTo>
                  <a:pt x="1" y="130"/>
                </a:lnTo>
                <a:lnTo>
                  <a:pt x="0" y="142"/>
                </a:lnTo>
                <a:lnTo>
                  <a:pt x="0" y="155"/>
                </a:lnTo>
                <a:lnTo>
                  <a:pt x="0" y="155"/>
                </a:lnTo>
                <a:lnTo>
                  <a:pt x="0" y="165"/>
                </a:lnTo>
                <a:lnTo>
                  <a:pt x="1" y="175"/>
                </a:lnTo>
                <a:lnTo>
                  <a:pt x="5" y="185"/>
                </a:lnTo>
                <a:lnTo>
                  <a:pt x="8" y="194"/>
                </a:lnTo>
                <a:lnTo>
                  <a:pt x="15" y="202"/>
                </a:lnTo>
                <a:lnTo>
                  <a:pt x="21" y="207"/>
                </a:lnTo>
                <a:lnTo>
                  <a:pt x="30" y="212"/>
                </a:lnTo>
                <a:lnTo>
                  <a:pt x="40" y="212"/>
                </a:lnTo>
                <a:lnTo>
                  <a:pt x="40" y="212"/>
                </a:lnTo>
                <a:lnTo>
                  <a:pt x="55" y="212"/>
                </a:lnTo>
                <a:lnTo>
                  <a:pt x="60" y="211"/>
                </a:lnTo>
                <a:lnTo>
                  <a:pt x="67" y="207"/>
                </a:lnTo>
                <a:lnTo>
                  <a:pt x="72" y="204"/>
                </a:lnTo>
                <a:lnTo>
                  <a:pt x="75" y="199"/>
                </a:lnTo>
                <a:lnTo>
                  <a:pt x="84" y="187"/>
                </a:lnTo>
                <a:lnTo>
                  <a:pt x="85" y="187"/>
                </a:lnTo>
                <a:lnTo>
                  <a:pt x="85" y="187"/>
                </a:lnTo>
                <a:lnTo>
                  <a:pt x="87" y="197"/>
                </a:lnTo>
                <a:lnTo>
                  <a:pt x="90" y="207"/>
                </a:lnTo>
                <a:lnTo>
                  <a:pt x="132" y="207"/>
                </a:lnTo>
                <a:lnTo>
                  <a:pt x="132" y="207"/>
                </a:lnTo>
                <a:lnTo>
                  <a:pt x="129" y="199"/>
                </a:lnTo>
                <a:lnTo>
                  <a:pt x="127" y="190"/>
                </a:lnTo>
                <a:lnTo>
                  <a:pt x="126" y="169"/>
                </a:lnTo>
                <a:lnTo>
                  <a:pt x="126" y="63"/>
                </a:lnTo>
                <a:lnTo>
                  <a:pt x="126" y="63"/>
                </a:lnTo>
                <a:lnTo>
                  <a:pt x="126" y="49"/>
                </a:lnTo>
                <a:lnTo>
                  <a:pt x="124" y="37"/>
                </a:lnTo>
                <a:lnTo>
                  <a:pt x="121" y="26"/>
                </a:lnTo>
                <a:lnTo>
                  <a:pt x="116" y="17"/>
                </a:lnTo>
                <a:lnTo>
                  <a:pt x="107" y="10"/>
                </a:lnTo>
                <a:lnTo>
                  <a:pt x="95" y="4"/>
                </a:lnTo>
                <a:lnTo>
                  <a:pt x="82" y="0"/>
                </a:lnTo>
                <a:lnTo>
                  <a:pt x="65" y="0"/>
                </a:lnTo>
                <a:lnTo>
                  <a:pt x="65" y="0"/>
                </a:lnTo>
                <a:lnTo>
                  <a:pt x="53" y="0"/>
                </a:lnTo>
                <a:lnTo>
                  <a:pt x="42" y="4"/>
                </a:lnTo>
                <a:lnTo>
                  <a:pt x="32" y="7"/>
                </a:lnTo>
                <a:lnTo>
                  <a:pt x="23" y="14"/>
                </a:lnTo>
                <a:lnTo>
                  <a:pt x="15" y="22"/>
                </a:lnTo>
                <a:lnTo>
                  <a:pt x="10" y="32"/>
                </a:lnTo>
                <a:lnTo>
                  <a:pt x="6" y="46"/>
                </a:lnTo>
                <a:lnTo>
                  <a:pt x="5" y="63"/>
                </a:lnTo>
                <a:lnTo>
                  <a:pt x="5" y="68"/>
                </a:lnTo>
                <a:lnTo>
                  <a:pt x="45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1" name="Freeform 18"/>
          <p:cNvSpPr>
            <a:spLocks/>
          </p:cNvSpPr>
          <p:nvPr userDrawn="1"/>
        </p:nvSpPr>
        <p:spPr bwMode="auto">
          <a:xfrm>
            <a:off x="7949976" y="1111250"/>
            <a:ext cx="68262" cy="112713"/>
          </a:xfrm>
          <a:custGeom>
            <a:avLst/>
            <a:gdLst>
              <a:gd name="T0" fmla="*/ 43 w 43"/>
              <a:gd name="T1" fmla="*/ 41 h 71"/>
              <a:gd name="T2" fmla="*/ 43 w 43"/>
              <a:gd name="T3" fmla="*/ 41 h 71"/>
              <a:gd name="T4" fmla="*/ 42 w 43"/>
              <a:gd name="T5" fmla="*/ 47 h 71"/>
              <a:gd name="T6" fmla="*/ 40 w 43"/>
              <a:gd name="T7" fmla="*/ 54 h 71"/>
              <a:gd name="T8" fmla="*/ 37 w 43"/>
              <a:gd name="T9" fmla="*/ 59 h 71"/>
              <a:gd name="T10" fmla="*/ 33 w 43"/>
              <a:gd name="T11" fmla="*/ 64 h 71"/>
              <a:gd name="T12" fmla="*/ 30 w 43"/>
              <a:gd name="T13" fmla="*/ 68 h 71"/>
              <a:gd name="T14" fmla="*/ 25 w 43"/>
              <a:gd name="T15" fmla="*/ 69 h 71"/>
              <a:gd name="T16" fmla="*/ 16 w 43"/>
              <a:gd name="T17" fmla="*/ 71 h 71"/>
              <a:gd name="T18" fmla="*/ 16 w 43"/>
              <a:gd name="T19" fmla="*/ 71 h 71"/>
              <a:gd name="T20" fmla="*/ 11 w 43"/>
              <a:gd name="T21" fmla="*/ 71 h 71"/>
              <a:gd name="T22" fmla="*/ 8 w 43"/>
              <a:gd name="T23" fmla="*/ 69 h 71"/>
              <a:gd name="T24" fmla="*/ 5 w 43"/>
              <a:gd name="T25" fmla="*/ 66 h 71"/>
              <a:gd name="T26" fmla="*/ 3 w 43"/>
              <a:gd name="T27" fmla="*/ 63 h 71"/>
              <a:gd name="T28" fmla="*/ 0 w 43"/>
              <a:gd name="T29" fmla="*/ 54 h 71"/>
              <a:gd name="T30" fmla="*/ 0 w 43"/>
              <a:gd name="T31" fmla="*/ 44 h 71"/>
              <a:gd name="T32" fmla="*/ 0 w 43"/>
              <a:gd name="T33" fmla="*/ 44 h 71"/>
              <a:gd name="T34" fmla="*/ 1 w 43"/>
              <a:gd name="T35" fmla="*/ 31 h 71"/>
              <a:gd name="T36" fmla="*/ 5 w 43"/>
              <a:gd name="T37" fmla="*/ 22 h 71"/>
              <a:gd name="T38" fmla="*/ 8 w 43"/>
              <a:gd name="T39" fmla="*/ 19 h 71"/>
              <a:gd name="T40" fmla="*/ 13 w 43"/>
              <a:gd name="T41" fmla="*/ 15 h 71"/>
              <a:gd name="T42" fmla="*/ 23 w 43"/>
              <a:gd name="T43" fmla="*/ 10 h 71"/>
              <a:gd name="T44" fmla="*/ 23 w 43"/>
              <a:gd name="T45" fmla="*/ 10 h 71"/>
              <a:gd name="T46" fmla="*/ 33 w 43"/>
              <a:gd name="T47" fmla="*/ 7 h 71"/>
              <a:gd name="T48" fmla="*/ 43 w 43"/>
              <a:gd name="T49" fmla="*/ 0 h 71"/>
              <a:gd name="T50" fmla="*/ 43 w 43"/>
              <a:gd name="T51" fmla="*/ 4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3" h="71">
                <a:moveTo>
                  <a:pt x="43" y="41"/>
                </a:moveTo>
                <a:lnTo>
                  <a:pt x="43" y="41"/>
                </a:lnTo>
                <a:lnTo>
                  <a:pt x="42" y="47"/>
                </a:lnTo>
                <a:lnTo>
                  <a:pt x="40" y="54"/>
                </a:lnTo>
                <a:lnTo>
                  <a:pt x="37" y="59"/>
                </a:lnTo>
                <a:lnTo>
                  <a:pt x="33" y="64"/>
                </a:lnTo>
                <a:lnTo>
                  <a:pt x="30" y="68"/>
                </a:lnTo>
                <a:lnTo>
                  <a:pt x="25" y="69"/>
                </a:lnTo>
                <a:lnTo>
                  <a:pt x="16" y="71"/>
                </a:lnTo>
                <a:lnTo>
                  <a:pt x="16" y="71"/>
                </a:lnTo>
                <a:lnTo>
                  <a:pt x="11" y="71"/>
                </a:lnTo>
                <a:lnTo>
                  <a:pt x="8" y="69"/>
                </a:lnTo>
                <a:lnTo>
                  <a:pt x="5" y="66"/>
                </a:lnTo>
                <a:lnTo>
                  <a:pt x="3" y="63"/>
                </a:lnTo>
                <a:lnTo>
                  <a:pt x="0" y="54"/>
                </a:lnTo>
                <a:lnTo>
                  <a:pt x="0" y="44"/>
                </a:lnTo>
                <a:lnTo>
                  <a:pt x="0" y="44"/>
                </a:lnTo>
                <a:lnTo>
                  <a:pt x="1" y="31"/>
                </a:lnTo>
                <a:lnTo>
                  <a:pt x="5" y="22"/>
                </a:lnTo>
                <a:lnTo>
                  <a:pt x="8" y="19"/>
                </a:lnTo>
                <a:lnTo>
                  <a:pt x="13" y="15"/>
                </a:lnTo>
                <a:lnTo>
                  <a:pt x="23" y="10"/>
                </a:lnTo>
                <a:lnTo>
                  <a:pt x="23" y="10"/>
                </a:lnTo>
                <a:lnTo>
                  <a:pt x="33" y="7"/>
                </a:lnTo>
                <a:lnTo>
                  <a:pt x="43" y="0"/>
                </a:lnTo>
                <a:lnTo>
                  <a:pt x="43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3" name="Freeform 20"/>
          <p:cNvSpPr>
            <a:spLocks/>
          </p:cNvSpPr>
          <p:nvPr userDrawn="1"/>
        </p:nvSpPr>
        <p:spPr bwMode="auto">
          <a:xfrm>
            <a:off x="8192863" y="1004888"/>
            <a:ext cx="71437" cy="214313"/>
          </a:xfrm>
          <a:custGeom>
            <a:avLst/>
            <a:gdLst>
              <a:gd name="T0" fmla="*/ 0 w 45"/>
              <a:gd name="T1" fmla="*/ 67 h 135"/>
              <a:gd name="T2" fmla="*/ 0 w 45"/>
              <a:gd name="T3" fmla="*/ 67 h 135"/>
              <a:gd name="T4" fmla="*/ 1 w 45"/>
              <a:gd name="T5" fmla="*/ 39 h 135"/>
              <a:gd name="T6" fmla="*/ 1 w 45"/>
              <a:gd name="T7" fmla="*/ 27 h 135"/>
              <a:gd name="T8" fmla="*/ 5 w 45"/>
              <a:gd name="T9" fmla="*/ 17 h 135"/>
              <a:gd name="T10" fmla="*/ 6 w 45"/>
              <a:gd name="T11" fmla="*/ 10 h 135"/>
              <a:gd name="T12" fmla="*/ 12 w 45"/>
              <a:gd name="T13" fmla="*/ 5 h 135"/>
              <a:gd name="T14" fmla="*/ 17 w 45"/>
              <a:gd name="T15" fmla="*/ 2 h 135"/>
              <a:gd name="T16" fmla="*/ 23 w 45"/>
              <a:gd name="T17" fmla="*/ 0 h 135"/>
              <a:gd name="T18" fmla="*/ 23 w 45"/>
              <a:gd name="T19" fmla="*/ 0 h 135"/>
              <a:gd name="T20" fmla="*/ 30 w 45"/>
              <a:gd name="T21" fmla="*/ 2 h 135"/>
              <a:gd name="T22" fmla="*/ 35 w 45"/>
              <a:gd name="T23" fmla="*/ 5 h 135"/>
              <a:gd name="T24" fmla="*/ 38 w 45"/>
              <a:gd name="T25" fmla="*/ 10 h 135"/>
              <a:gd name="T26" fmla="*/ 42 w 45"/>
              <a:gd name="T27" fmla="*/ 17 h 135"/>
              <a:gd name="T28" fmla="*/ 43 w 45"/>
              <a:gd name="T29" fmla="*/ 27 h 135"/>
              <a:gd name="T30" fmla="*/ 45 w 45"/>
              <a:gd name="T31" fmla="*/ 39 h 135"/>
              <a:gd name="T32" fmla="*/ 45 w 45"/>
              <a:gd name="T33" fmla="*/ 67 h 135"/>
              <a:gd name="T34" fmla="*/ 45 w 45"/>
              <a:gd name="T35" fmla="*/ 67 h 135"/>
              <a:gd name="T36" fmla="*/ 45 w 45"/>
              <a:gd name="T37" fmla="*/ 96 h 135"/>
              <a:gd name="T38" fmla="*/ 43 w 45"/>
              <a:gd name="T39" fmla="*/ 108 h 135"/>
              <a:gd name="T40" fmla="*/ 42 w 45"/>
              <a:gd name="T41" fmla="*/ 118 h 135"/>
              <a:gd name="T42" fmla="*/ 38 w 45"/>
              <a:gd name="T43" fmla="*/ 124 h 135"/>
              <a:gd name="T44" fmla="*/ 35 w 45"/>
              <a:gd name="T45" fmla="*/ 130 h 135"/>
              <a:gd name="T46" fmla="*/ 30 w 45"/>
              <a:gd name="T47" fmla="*/ 133 h 135"/>
              <a:gd name="T48" fmla="*/ 23 w 45"/>
              <a:gd name="T49" fmla="*/ 135 h 135"/>
              <a:gd name="T50" fmla="*/ 23 w 45"/>
              <a:gd name="T51" fmla="*/ 135 h 135"/>
              <a:gd name="T52" fmla="*/ 17 w 45"/>
              <a:gd name="T53" fmla="*/ 133 h 135"/>
              <a:gd name="T54" fmla="*/ 12 w 45"/>
              <a:gd name="T55" fmla="*/ 130 h 135"/>
              <a:gd name="T56" fmla="*/ 6 w 45"/>
              <a:gd name="T57" fmla="*/ 124 h 135"/>
              <a:gd name="T58" fmla="*/ 5 w 45"/>
              <a:gd name="T59" fmla="*/ 118 h 135"/>
              <a:gd name="T60" fmla="*/ 1 w 45"/>
              <a:gd name="T61" fmla="*/ 108 h 135"/>
              <a:gd name="T62" fmla="*/ 1 w 45"/>
              <a:gd name="T63" fmla="*/ 96 h 135"/>
              <a:gd name="T64" fmla="*/ 0 w 45"/>
              <a:gd name="T65" fmla="*/ 6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135">
                <a:moveTo>
                  <a:pt x="0" y="67"/>
                </a:moveTo>
                <a:lnTo>
                  <a:pt x="0" y="67"/>
                </a:lnTo>
                <a:lnTo>
                  <a:pt x="1" y="39"/>
                </a:lnTo>
                <a:lnTo>
                  <a:pt x="1" y="27"/>
                </a:lnTo>
                <a:lnTo>
                  <a:pt x="5" y="17"/>
                </a:lnTo>
                <a:lnTo>
                  <a:pt x="6" y="10"/>
                </a:lnTo>
                <a:lnTo>
                  <a:pt x="12" y="5"/>
                </a:lnTo>
                <a:lnTo>
                  <a:pt x="17" y="2"/>
                </a:lnTo>
                <a:lnTo>
                  <a:pt x="23" y="0"/>
                </a:lnTo>
                <a:lnTo>
                  <a:pt x="23" y="0"/>
                </a:lnTo>
                <a:lnTo>
                  <a:pt x="30" y="2"/>
                </a:lnTo>
                <a:lnTo>
                  <a:pt x="35" y="5"/>
                </a:lnTo>
                <a:lnTo>
                  <a:pt x="38" y="10"/>
                </a:lnTo>
                <a:lnTo>
                  <a:pt x="42" y="17"/>
                </a:lnTo>
                <a:lnTo>
                  <a:pt x="43" y="27"/>
                </a:lnTo>
                <a:lnTo>
                  <a:pt x="45" y="39"/>
                </a:lnTo>
                <a:lnTo>
                  <a:pt x="45" y="67"/>
                </a:lnTo>
                <a:lnTo>
                  <a:pt x="45" y="67"/>
                </a:lnTo>
                <a:lnTo>
                  <a:pt x="45" y="96"/>
                </a:lnTo>
                <a:lnTo>
                  <a:pt x="43" y="108"/>
                </a:lnTo>
                <a:lnTo>
                  <a:pt x="42" y="118"/>
                </a:lnTo>
                <a:lnTo>
                  <a:pt x="38" y="124"/>
                </a:lnTo>
                <a:lnTo>
                  <a:pt x="35" y="130"/>
                </a:lnTo>
                <a:lnTo>
                  <a:pt x="30" y="133"/>
                </a:lnTo>
                <a:lnTo>
                  <a:pt x="23" y="135"/>
                </a:lnTo>
                <a:lnTo>
                  <a:pt x="23" y="135"/>
                </a:lnTo>
                <a:lnTo>
                  <a:pt x="17" y="133"/>
                </a:lnTo>
                <a:lnTo>
                  <a:pt x="12" y="130"/>
                </a:lnTo>
                <a:lnTo>
                  <a:pt x="6" y="124"/>
                </a:lnTo>
                <a:lnTo>
                  <a:pt x="5" y="118"/>
                </a:lnTo>
                <a:lnTo>
                  <a:pt x="1" y="108"/>
                </a:lnTo>
                <a:lnTo>
                  <a:pt x="1" y="96"/>
                </a:lnTo>
                <a:lnTo>
                  <a:pt x="0" y="6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4" name="Freeform 21"/>
          <p:cNvSpPr>
            <a:spLocks/>
          </p:cNvSpPr>
          <p:nvPr userDrawn="1"/>
        </p:nvSpPr>
        <p:spPr bwMode="auto">
          <a:xfrm>
            <a:off x="8123013" y="942975"/>
            <a:ext cx="211137" cy="436563"/>
          </a:xfrm>
          <a:custGeom>
            <a:avLst/>
            <a:gdLst>
              <a:gd name="T0" fmla="*/ 0 w 133"/>
              <a:gd name="T1" fmla="*/ 275 h 275"/>
              <a:gd name="T2" fmla="*/ 44 w 133"/>
              <a:gd name="T3" fmla="*/ 275 h 275"/>
              <a:gd name="T4" fmla="*/ 44 w 133"/>
              <a:gd name="T5" fmla="*/ 189 h 275"/>
              <a:gd name="T6" fmla="*/ 44 w 133"/>
              <a:gd name="T7" fmla="*/ 189 h 275"/>
              <a:gd name="T8" fmla="*/ 44 w 133"/>
              <a:gd name="T9" fmla="*/ 189 h 275"/>
              <a:gd name="T10" fmla="*/ 52 w 133"/>
              <a:gd name="T11" fmla="*/ 199 h 275"/>
              <a:gd name="T12" fmla="*/ 61 w 133"/>
              <a:gd name="T13" fmla="*/ 207 h 275"/>
              <a:gd name="T14" fmla="*/ 69 w 133"/>
              <a:gd name="T15" fmla="*/ 211 h 275"/>
              <a:gd name="T16" fmla="*/ 81 w 133"/>
              <a:gd name="T17" fmla="*/ 212 h 275"/>
              <a:gd name="T18" fmla="*/ 81 w 133"/>
              <a:gd name="T19" fmla="*/ 212 h 275"/>
              <a:gd name="T20" fmla="*/ 94 w 133"/>
              <a:gd name="T21" fmla="*/ 211 h 275"/>
              <a:gd name="T22" fmla="*/ 104 w 133"/>
              <a:gd name="T23" fmla="*/ 207 h 275"/>
              <a:gd name="T24" fmla="*/ 113 w 133"/>
              <a:gd name="T25" fmla="*/ 199 h 275"/>
              <a:gd name="T26" fmla="*/ 121 w 133"/>
              <a:gd name="T27" fmla="*/ 187 h 275"/>
              <a:gd name="T28" fmla="*/ 126 w 133"/>
              <a:gd name="T29" fmla="*/ 174 h 275"/>
              <a:gd name="T30" fmla="*/ 130 w 133"/>
              <a:gd name="T31" fmla="*/ 155 h 275"/>
              <a:gd name="T32" fmla="*/ 133 w 133"/>
              <a:gd name="T33" fmla="*/ 133 h 275"/>
              <a:gd name="T34" fmla="*/ 133 w 133"/>
              <a:gd name="T35" fmla="*/ 106 h 275"/>
              <a:gd name="T36" fmla="*/ 133 w 133"/>
              <a:gd name="T37" fmla="*/ 106 h 275"/>
              <a:gd name="T38" fmla="*/ 133 w 133"/>
              <a:gd name="T39" fmla="*/ 79 h 275"/>
              <a:gd name="T40" fmla="*/ 130 w 133"/>
              <a:gd name="T41" fmla="*/ 57 h 275"/>
              <a:gd name="T42" fmla="*/ 126 w 133"/>
              <a:gd name="T43" fmla="*/ 39 h 275"/>
              <a:gd name="T44" fmla="*/ 121 w 133"/>
              <a:gd name="T45" fmla="*/ 26 h 275"/>
              <a:gd name="T46" fmla="*/ 113 w 133"/>
              <a:gd name="T47" fmla="*/ 14 h 275"/>
              <a:gd name="T48" fmla="*/ 104 w 133"/>
              <a:gd name="T49" fmla="*/ 5 h 275"/>
              <a:gd name="T50" fmla="*/ 94 w 133"/>
              <a:gd name="T51" fmla="*/ 2 h 275"/>
              <a:gd name="T52" fmla="*/ 81 w 133"/>
              <a:gd name="T53" fmla="*/ 0 h 275"/>
              <a:gd name="T54" fmla="*/ 81 w 133"/>
              <a:gd name="T55" fmla="*/ 0 h 275"/>
              <a:gd name="T56" fmla="*/ 69 w 133"/>
              <a:gd name="T57" fmla="*/ 2 h 275"/>
              <a:gd name="T58" fmla="*/ 59 w 133"/>
              <a:gd name="T59" fmla="*/ 5 h 275"/>
              <a:gd name="T60" fmla="*/ 50 w 133"/>
              <a:gd name="T61" fmla="*/ 14 h 275"/>
              <a:gd name="T62" fmla="*/ 42 w 133"/>
              <a:gd name="T63" fmla="*/ 27 h 275"/>
              <a:gd name="T64" fmla="*/ 42 w 133"/>
              <a:gd name="T65" fmla="*/ 27 h 275"/>
              <a:gd name="T66" fmla="*/ 42 w 133"/>
              <a:gd name="T67" fmla="*/ 5 h 275"/>
              <a:gd name="T68" fmla="*/ 0 w 133"/>
              <a:gd name="T69" fmla="*/ 5 h 275"/>
              <a:gd name="T70" fmla="*/ 0 w 133"/>
              <a:gd name="T7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3" h="275">
                <a:moveTo>
                  <a:pt x="0" y="275"/>
                </a:moveTo>
                <a:lnTo>
                  <a:pt x="44" y="275"/>
                </a:lnTo>
                <a:lnTo>
                  <a:pt x="44" y="189"/>
                </a:lnTo>
                <a:lnTo>
                  <a:pt x="44" y="189"/>
                </a:lnTo>
                <a:lnTo>
                  <a:pt x="44" y="189"/>
                </a:lnTo>
                <a:lnTo>
                  <a:pt x="52" y="199"/>
                </a:lnTo>
                <a:lnTo>
                  <a:pt x="61" y="207"/>
                </a:lnTo>
                <a:lnTo>
                  <a:pt x="69" y="211"/>
                </a:lnTo>
                <a:lnTo>
                  <a:pt x="81" y="212"/>
                </a:lnTo>
                <a:lnTo>
                  <a:pt x="81" y="212"/>
                </a:lnTo>
                <a:lnTo>
                  <a:pt x="94" y="211"/>
                </a:lnTo>
                <a:lnTo>
                  <a:pt x="104" y="207"/>
                </a:lnTo>
                <a:lnTo>
                  <a:pt x="113" y="199"/>
                </a:lnTo>
                <a:lnTo>
                  <a:pt x="121" y="187"/>
                </a:lnTo>
                <a:lnTo>
                  <a:pt x="126" y="174"/>
                </a:lnTo>
                <a:lnTo>
                  <a:pt x="130" y="155"/>
                </a:lnTo>
                <a:lnTo>
                  <a:pt x="133" y="133"/>
                </a:lnTo>
                <a:lnTo>
                  <a:pt x="133" y="106"/>
                </a:lnTo>
                <a:lnTo>
                  <a:pt x="133" y="106"/>
                </a:lnTo>
                <a:lnTo>
                  <a:pt x="133" y="79"/>
                </a:lnTo>
                <a:lnTo>
                  <a:pt x="130" y="57"/>
                </a:lnTo>
                <a:lnTo>
                  <a:pt x="126" y="39"/>
                </a:lnTo>
                <a:lnTo>
                  <a:pt x="121" y="26"/>
                </a:lnTo>
                <a:lnTo>
                  <a:pt x="113" y="14"/>
                </a:lnTo>
                <a:lnTo>
                  <a:pt x="104" y="5"/>
                </a:lnTo>
                <a:lnTo>
                  <a:pt x="94" y="2"/>
                </a:lnTo>
                <a:lnTo>
                  <a:pt x="81" y="0"/>
                </a:lnTo>
                <a:lnTo>
                  <a:pt x="81" y="0"/>
                </a:lnTo>
                <a:lnTo>
                  <a:pt x="69" y="2"/>
                </a:lnTo>
                <a:lnTo>
                  <a:pt x="59" y="5"/>
                </a:lnTo>
                <a:lnTo>
                  <a:pt x="50" y="14"/>
                </a:lnTo>
                <a:lnTo>
                  <a:pt x="42" y="27"/>
                </a:lnTo>
                <a:lnTo>
                  <a:pt x="42" y="27"/>
                </a:lnTo>
                <a:lnTo>
                  <a:pt x="42" y="5"/>
                </a:lnTo>
                <a:lnTo>
                  <a:pt x="0" y="5"/>
                </a:lnTo>
                <a:lnTo>
                  <a:pt x="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6" name="Freeform 23"/>
          <p:cNvSpPr>
            <a:spLocks/>
          </p:cNvSpPr>
          <p:nvPr userDrawn="1"/>
        </p:nvSpPr>
        <p:spPr bwMode="auto">
          <a:xfrm>
            <a:off x="8353201" y="942975"/>
            <a:ext cx="200025" cy="336550"/>
          </a:xfrm>
          <a:custGeom>
            <a:avLst/>
            <a:gdLst>
              <a:gd name="T0" fmla="*/ 0 w 126"/>
              <a:gd name="T1" fmla="*/ 148 h 212"/>
              <a:gd name="T2" fmla="*/ 0 w 126"/>
              <a:gd name="T3" fmla="*/ 162 h 212"/>
              <a:gd name="T4" fmla="*/ 6 w 126"/>
              <a:gd name="T5" fmla="*/ 185 h 212"/>
              <a:gd name="T6" fmla="*/ 22 w 126"/>
              <a:gd name="T7" fmla="*/ 202 h 212"/>
              <a:gd name="T8" fmla="*/ 45 w 126"/>
              <a:gd name="T9" fmla="*/ 212 h 212"/>
              <a:gd name="T10" fmla="*/ 62 w 126"/>
              <a:gd name="T11" fmla="*/ 212 h 212"/>
              <a:gd name="T12" fmla="*/ 87 w 126"/>
              <a:gd name="T13" fmla="*/ 209 h 212"/>
              <a:gd name="T14" fmla="*/ 107 w 126"/>
              <a:gd name="T15" fmla="*/ 197 h 212"/>
              <a:gd name="T16" fmla="*/ 121 w 126"/>
              <a:gd name="T17" fmla="*/ 177 h 212"/>
              <a:gd name="T18" fmla="*/ 126 w 126"/>
              <a:gd name="T19" fmla="*/ 150 h 212"/>
              <a:gd name="T20" fmla="*/ 124 w 126"/>
              <a:gd name="T21" fmla="*/ 138 h 212"/>
              <a:gd name="T22" fmla="*/ 121 w 126"/>
              <a:gd name="T23" fmla="*/ 120 h 212"/>
              <a:gd name="T24" fmla="*/ 112 w 126"/>
              <a:gd name="T25" fmla="*/ 106 h 212"/>
              <a:gd name="T26" fmla="*/ 97 w 126"/>
              <a:gd name="T27" fmla="*/ 96 h 212"/>
              <a:gd name="T28" fmla="*/ 62 w 126"/>
              <a:gd name="T29" fmla="*/ 81 h 212"/>
              <a:gd name="T30" fmla="*/ 52 w 126"/>
              <a:gd name="T31" fmla="*/ 76 h 212"/>
              <a:gd name="T32" fmla="*/ 43 w 126"/>
              <a:gd name="T33" fmla="*/ 64 h 212"/>
              <a:gd name="T34" fmla="*/ 43 w 126"/>
              <a:gd name="T35" fmla="*/ 57 h 212"/>
              <a:gd name="T36" fmla="*/ 48 w 126"/>
              <a:gd name="T37" fmla="*/ 41 h 212"/>
              <a:gd name="T38" fmla="*/ 64 w 126"/>
              <a:gd name="T39" fmla="*/ 36 h 212"/>
              <a:gd name="T40" fmla="*/ 69 w 126"/>
              <a:gd name="T41" fmla="*/ 36 h 212"/>
              <a:gd name="T42" fmla="*/ 75 w 126"/>
              <a:gd name="T43" fmla="*/ 39 h 212"/>
              <a:gd name="T44" fmla="*/ 82 w 126"/>
              <a:gd name="T45" fmla="*/ 52 h 212"/>
              <a:gd name="T46" fmla="*/ 122 w 126"/>
              <a:gd name="T47" fmla="*/ 66 h 212"/>
              <a:gd name="T48" fmla="*/ 122 w 126"/>
              <a:gd name="T49" fmla="*/ 57 h 212"/>
              <a:gd name="T50" fmla="*/ 117 w 126"/>
              <a:gd name="T51" fmla="*/ 32 h 212"/>
              <a:gd name="T52" fmla="*/ 107 w 126"/>
              <a:gd name="T53" fmla="*/ 15 h 212"/>
              <a:gd name="T54" fmla="*/ 89 w 126"/>
              <a:gd name="T55" fmla="*/ 4 h 212"/>
              <a:gd name="T56" fmla="*/ 64 w 126"/>
              <a:gd name="T57" fmla="*/ 0 h 212"/>
              <a:gd name="T58" fmla="*/ 48 w 126"/>
              <a:gd name="T59" fmla="*/ 0 h 212"/>
              <a:gd name="T60" fmla="*/ 23 w 126"/>
              <a:gd name="T61" fmla="*/ 10 h 212"/>
              <a:gd name="T62" fmla="*/ 8 w 126"/>
              <a:gd name="T63" fmla="*/ 27 h 212"/>
              <a:gd name="T64" fmla="*/ 1 w 126"/>
              <a:gd name="T65" fmla="*/ 49 h 212"/>
              <a:gd name="T66" fmla="*/ 1 w 126"/>
              <a:gd name="T67" fmla="*/ 61 h 212"/>
              <a:gd name="T68" fmla="*/ 3 w 126"/>
              <a:gd name="T69" fmla="*/ 81 h 212"/>
              <a:gd name="T70" fmla="*/ 10 w 126"/>
              <a:gd name="T71" fmla="*/ 96 h 212"/>
              <a:gd name="T72" fmla="*/ 22 w 126"/>
              <a:gd name="T73" fmla="*/ 108 h 212"/>
              <a:gd name="T74" fmla="*/ 37 w 126"/>
              <a:gd name="T75" fmla="*/ 118 h 212"/>
              <a:gd name="T76" fmla="*/ 69 w 126"/>
              <a:gd name="T77" fmla="*/ 130 h 212"/>
              <a:gd name="T78" fmla="*/ 79 w 126"/>
              <a:gd name="T79" fmla="*/ 138 h 212"/>
              <a:gd name="T80" fmla="*/ 84 w 126"/>
              <a:gd name="T81" fmla="*/ 153 h 212"/>
              <a:gd name="T82" fmla="*/ 82 w 126"/>
              <a:gd name="T83" fmla="*/ 163 h 212"/>
              <a:gd name="T84" fmla="*/ 70 w 126"/>
              <a:gd name="T85" fmla="*/ 175 h 212"/>
              <a:gd name="T86" fmla="*/ 62 w 126"/>
              <a:gd name="T87" fmla="*/ 177 h 212"/>
              <a:gd name="T88" fmla="*/ 52 w 126"/>
              <a:gd name="T89" fmla="*/ 175 h 212"/>
              <a:gd name="T90" fmla="*/ 45 w 126"/>
              <a:gd name="T91" fmla="*/ 170 h 212"/>
              <a:gd name="T92" fmla="*/ 38 w 126"/>
              <a:gd name="T93" fmla="*/ 148 h 212"/>
              <a:gd name="T94" fmla="*/ 0 w 126"/>
              <a:gd name="T95" fmla="*/ 14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6" h="212">
                <a:moveTo>
                  <a:pt x="0" y="142"/>
                </a:moveTo>
                <a:lnTo>
                  <a:pt x="0" y="148"/>
                </a:lnTo>
                <a:lnTo>
                  <a:pt x="0" y="148"/>
                </a:lnTo>
                <a:lnTo>
                  <a:pt x="0" y="162"/>
                </a:lnTo>
                <a:lnTo>
                  <a:pt x="3" y="175"/>
                </a:lnTo>
                <a:lnTo>
                  <a:pt x="6" y="185"/>
                </a:lnTo>
                <a:lnTo>
                  <a:pt x="13" y="195"/>
                </a:lnTo>
                <a:lnTo>
                  <a:pt x="22" y="202"/>
                </a:lnTo>
                <a:lnTo>
                  <a:pt x="32" y="209"/>
                </a:lnTo>
                <a:lnTo>
                  <a:pt x="45" y="212"/>
                </a:lnTo>
                <a:lnTo>
                  <a:pt x="62" y="212"/>
                </a:lnTo>
                <a:lnTo>
                  <a:pt x="62" y="212"/>
                </a:lnTo>
                <a:lnTo>
                  <a:pt x="75" y="212"/>
                </a:lnTo>
                <a:lnTo>
                  <a:pt x="87" y="209"/>
                </a:lnTo>
                <a:lnTo>
                  <a:pt x="99" y="204"/>
                </a:lnTo>
                <a:lnTo>
                  <a:pt x="107" y="197"/>
                </a:lnTo>
                <a:lnTo>
                  <a:pt x="116" y="189"/>
                </a:lnTo>
                <a:lnTo>
                  <a:pt x="121" y="177"/>
                </a:lnTo>
                <a:lnTo>
                  <a:pt x="124" y="163"/>
                </a:lnTo>
                <a:lnTo>
                  <a:pt x="126" y="150"/>
                </a:lnTo>
                <a:lnTo>
                  <a:pt x="126" y="150"/>
                </a:lnTo>
                <a:lnTo>
                  <a:pt x="124" y="138"/>
                </a:lnTo>
                <a:lnTo>
                  <a:pt x="124" y="128"/>
                </a:lnTo>
                <a:lnTo>
                  <a:pt x="121" y="120"/>
                </a:lnTo>
                <a:lnTo>
                  <a:pt x="117" y="113"/>
                </a:lnTo>
                <a:lnTo>
                  <a:pt x="112" y="106"/>
                </a:lnTo>
                <a:lnTo>
                  <a:pt x="106" y="101"/>
                </a:lnTo>
                <a:lnTo>
                  <a:pt x="97" y="96"/>
                </a:lnTo>
                <a:lnTo>
                  <a:pt x="87" y="91"/>
                </a:lnTo>
                <a:lnTo>
                  <a:pt x="62" y="81"/>
                </a:lnTo>
                <a:lnTo>
                  <a:pt x="62" y="81"/>
                </a:lnTo>
                <a:lnTo>
                  <a:pt x="52" y="76"/>
                </a:lnTo>
                <a:lnTo>
                  <a:pt x="47" y="71"/>
                </a:lnTo>
                <a:lnTo>
                  <a:pt x="43" y="64"/>
                </a:lnTo>
                <a:lnTo>
                  <a:pt x="43" y="57"/>
                </a:lnTo>
                <a:lnTo>
                  <a:pt x="43" y="57"/>
                </a:lnTo>
                <a:lnTo>
                  <a:pt x="43" y="47"/>
                </a:lnTo>
                <a:lnTo>
                  <a:pt x="48" y="41"/>
                </a:lnTo>
                <a:lnTo>
                  <a:pt x="55" y="37"/>
                </a:lnTo>
                <a:lnTo>
                  <a:pt x="64" y="36"/>
                </a:lnTo>
                <a:lnTo>
                  <a:pt x="64" y="36"/>
                </a:lnTo>
                <a:lnTo>
                  <a:pt x="69" y="36"/>
                </a:lnTo>
                <a:lnTo>
                  <a:pt x="72" y="37"/>
                </a:lnTo>
                <a:lnTo>
                  <a:pt x="75" y="39"/>
                </a:lnTo>
                <a:lnTo>
                  <a:pt x="79" y="42"/>
                </a:lnTo>
                <a:lnTo>
                  <a:pt x="82" y="52"/>
                </a:lnTo>
                <a:lnTo>
                  <a:pt x="82" y="66"/>
                </a:lnTo>
                <a:lnTo>
                  <a:pt x="122" y="66"/>
                </a:lnTo>
                <a:lnTo>
                  <a:pt x="122" y="57"/>
                </a:lnTo>
                <a:lnTo>
                  <a:pt x="122" y="57"/>
                </a:lnTo>
                <a:lnTo>
                  <a:pt x="121" y="44"/>
                </a:lnTo>
                <a:lnTo>
                  <a:pt x="117" y="32"/>
                </a:lnTo>
                <a:lnTo>
                  <a:pt x="114" y="24"/>
                </a:lnTo>
                <a:lnTo>
                  <a:pt x="107" y="15"/>
                </a:lnTo>
                <a:lnTo>
                  <a:pt x="99" y="9"/>
                </a:lnTo>
                <a:lnTo>
                  <a:pt x="89" y="4"/>
                </a:lnTo>
                <a:lnTo>
                  <a:pt x="77" y="0"/>
                </a:lnTo>
                <a:lnTo>
                  <a:pt x="64" y="0"/>
                </a:lnTo>
                <a:lnTo>
                  <a:pt x="64" y="0"/>
                </a:lnTo>
                <a:lnTo>
                  <a:pt x="48" y="0"/>
                </a:lnTo>
                <a:lnTo>
                  <a:pt x="35" y="5"/>
                </a:lnTo>
                <a:lnTo>
                  <a:pt x="23" y="10"/>
                </a:lnTo>
                <a:lnTo>
                  <a:pt x="15" y="17"/>
                </a:lnTo>
                <a:lnTo>
                  <a:pt x="8" y="27"/>
                </a:lnTo>
                <a:lnTo>
                  <a:pt x="5" y="37"/>
                </a:lnTo>
                <a:lnTo>
                  <a:pt x="1" y="49"/>
                </a:lnTo>
                <a:lnTo>
                  <a:pt x="1" y="61"/>
                </a:lnTo>
                <a:lnTo>
                  <a:pt x="1" y="61"/>
                </a:lnTo>
                <a:lnTo>
                  <a:pt x="1" y="71"/>
                </a:lnTo>
                <a:lnTo>
                  <a:pt x="3" y="81"/>
                </a:lnTo>
                <a:lnTo>
                  <a:pt x="6" y="88"/>
                </a:lnTo>
                <a:lnTo>
                  <a:pt x="10" y="96"/>
                </a:lnTo>
                <a:lnTo>
                  <a:pt x="15" y="103"/>
                </a:lnTo>
                <a:lnTo>
                  <a:pt x="22" y="108"/>
                </a:lnTo>
                <a:lnTo>
                  <a:pt x="28" y="113"/>
                </a:lnTo>
                <a:lnTo>
                  <a:pt x="37" y="118"/>
                </a:lnTo>
                <a:lnTo>
                  <a:pt x="69" y="130"/>
                </a:lnTo>
                <a:lnTo>
                  <a:pt x="69" y="130"/>
                </a:lnTo>
                <a:lnTo>
                  <a:pt x="74" y="133"/>
                </a:lnTo>
                <a:lnTo>
                  <a:pt x="79" y="138"/>
                </a:lnTo>
                <a:lnTo>
                  <a:pt x="82" y="145"/>
                </a:lnTo>
                <a:lnTo>
                  <a:pt x="84" y="153"/>
                </a:lnTo>
                <a:lnTo>
                  <a:pt x="84" y="153"/>
                </a:lnTo>
                <a:lnTo>
                  <a:pt x="82" y="163"/>
                </a:lnTo>
                <a:lnTo>
                  <a:pt x="77" y="172"/>
                </a:lnTo>
                <a:lnTo>
                  <a:pt x="70" y="175"/>
                </a:lnTo>
                <a:lnTo>
                  <a:pt x="62" y="177"/>
                </a:lnTo>
                <a:lnTo>
                  <a:pt x="62" y="177"/>
                </a:lnTo>
                <a:lnTo>
                  <a:pt x="57" y="177"/>
                </a:lnTo>
                <a:lnTo>
                  <a:pt x="52" y="175"/>
                </a:lnTo>
                <a:lnTo>
                  <a:pt x="48" y="174"/>
                </a:lnTo>
                <a:lnTo>
                  <a:pt x="45" y="170"/>
                </a:lnTo>
                <a:lnTo>
                  <a:pt x="40" y="160"/>
                </a:lnTo>
                <a:lnTo>
                  <a:pt x="38" y="148"/>
                </a:lnTo>
                <a:lnTo>
                  <a:pt x="38" y="142"/>
                </a:lnTo>
                <a:lnTo>
                  <a:pt x="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8" name="Freeform 25"/>
          <p:cNvSpPr>
            <a:spLocks/>
          </p:cNvSpPr>
          <p:nvPr userDrawn="1"/>
        </p:nvSpPr>
        <p:spPr bwMode="auto">
          <a:xfrm>
            <a:off x="8556401" y="857250"/>
            <a:ext cx="146050" cy="420688"/>
          </a:xfrm>
          <a:custGeom>
            <a:avLst/>
            <a:gdLst>
              <a:gd name="T0" fmla="*/ 23 w 92"/>
              <a:gd name="T1" fmla="*/ 59 h 265"/>
              <a:gd name="T2" fmla="*/ 0 w 92"/>
              <a:gd name="T3" fmla="*/ 59 h 265"/>
              <a:gd name="T4" fmla="*/ 0 w 92"/>
              <a:gd name="T5" fmla="*/ 95 h 265"/>
              <a:gd name="T6" fmla="*/ 23 w 92"/>
              <a:gd name="T7" fmla="*/ 95 h 265"/>
              <a:gd name="T8" fmla="*/ 23 w 92"/>
              <a:gd name="T9" fmla="*/ 211 h 265"/>
              <a:gd name="T10" fmla="*/ 23 w 92"/>
              <a:gd name="T11" fmla="*/ 211 h 265"/>
              <a:gd name="T12" fmla="*/ 23 w 92"/>
              <a:gd name="T13" fmla="*/ 224 h 265"/>
              <a:gd name="T14" fmla="*/ 23 w 92"/>
              <a:gd name="T15" fmla="*/ 236 h 265"/>
              <a:gd name="T16" fmla="*/ 26 w 92"/>
              <a:gd name="T17" fmla="*/ 246 h 265"/>
              <a:gd name="T18" fmla="*/ 30 w 92"/>
              <a:gd name="T19" fmla="*/ 253 h 265"/>
              <a:gd name="T20" fmla="*/ 35 w 92"/>
              <a:gd name="T21" fmla="*/ 258 h 265"/>
              <a:gd name="T22" fmla="*/ 42 w 92"/>
              <a:gd name="T23" fmla="*/ 261 h 265"/>
              <a:gd name="T24" fmla="*/ 52 w 92"/>
              <a:gd name="T25" fmla="*/ 263 h 265"/>
              <a:gd name="T26" fmla="*/ 63 w 92"/>
              <a:gd name="T27" fmla="*/ 265 h 265"/>
              <a:gd name="T28" fmla="*/ 63 w 92"/>
              <a:gd name="T29" fmla="*/ 265 h 265"/>
              <a:gd name="T30" fmla="*/ 77 w 92"/>
              <a:gd name="T31" fmla="*/ 263 h 265"/>
              <a:gd name="T32" fmla="*/ 92 w 92"/>
              <a:gd name="T33" fmla="*/ 261 h 265"/>
              <a:gd name="T34" fmla="*/ 92 w 92"/>
              <a:gd name="T35" fmla="*/ 226 h 265"/>
              <a:gd name="T36" fmla="*/ 92 w 92"/>
              <a:gd name="T37" fmla="*/ 226 h 265"/>
              <a:gd name="T38" fmla="*/ 82 w 92"/>
              <a:gd name="T39" fmla="*/ 226 h 265"/>
              <a:gd name="T40" fmla="*/ 82 w 92"/>
              <a:gd name="T41" fmla="*/ 226 h 265"/>
              <a:gd name="T42" fmla="*/ 74 w 92"/>
              <a:gd name="T43" fmla="*/ 224 h 265"/>
              <a:gd name="T44" fmla="*/ 69 w 92"/>
              <a:gd name="T45" fmla="*/ 221 h 265"/>
              <a:gd name="T46" fmla="*/ 67 w 92"/>
              <a:gd name="T47" fmla="*/ 214 h 265"/>
              <a:gd name="T48" fmla="*/ 67 w 92"/>
              <a:gd name="T49" fmla="*/ 204 h 265"/>
              <a:gd name="T50" fmla="*/ 67 w 92"/>
              <a:gd name="T51" fmla="*/ 95 h 265"/>
              <a:gd name="T52" fmla="*/ 92 w 92"/>
              <a:gd name="T53" fmla="*/ 95 h 265"/>
              <a:gd name="T54" fmla="*/ 92 w 92"/>
              <a:gd name="T55" fmla="*/ 59 h 265"/>
              <a:gd name="T56" fmla="*/ 67 w 92"/>
              <a:gd name="T57" fmla="*/ 59 h 265"/>
              <a:gd name="T58" fmla="*/ 67 w 92"/>
              <a:gd name="T59" fmla="*/ 0 h 265"/>
              <a:gd name="T60" fmla="*/ 23 w 92"/>
              <a:gd name="T61" fmla="*/ 0 h 265"/>
              <a:gd name="T62" fmla="*/ 23 w 92"/>
              <a:gd name="T63" fmla="*/ 59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2" h="265">
                <a:moveTo>
                  <a:pt x="23" y="59"/>
                </a:moveTo>
                <a:lnTo>
                  <a:pt x="0" y="59"/>
                </a:lnTo>
                <a:lnTo>
                  <a:pt x="0" y="95"/>
                </a:lnTo>
                <a:lnTo>
                  <a:pt x="23" y="95"/>
                </a:lnTo>
                <a:lnTo>
                  <a:pt x="23" y="211"/>
                </a:lnTo>
                <a:lnTo>
                  <a:pt x="23" y="211"/>
                </a:lnTo>
                <a:lnTo>
                  <a:pt x="23" y="224"/>
                </a:lnTo>
                <a:lnTo>
                  <a:pt x="23" y="236"/>
                </a:lnTo>
                <a:lnTo>
                  <a:pt x="26" y="246"/>
                </a:lnTo>
                <a:lnTo>
                  <a:pt x="30" y="253"/>
                </a:lnTo>
                <a:lnTo>
                  <a:pt x="35" y="258"/>
                </a:lnTo>
                <a:lnTo>
                  <a:pt x="42" y="261"/>
                </a:lnTo>
                <a:lnTo>
                  <a:pt x="52" y="263"/>
                </a:lnTo>
                <a:lnTo>
                  <a:pt x="63" y="265"/>
                </a:lnTo>
                <a:lnTo>
                  <a:pt x="63" y="265"/>
                </a:lnTo>
                <a:lnTo>
                  <a:pt x="77" y="263"/>
                </a:lnTo>
                <a:lnTo>
                  <a:pt x="92" y="261"/>
                </a:lnTo>
                <a:lnTo>
                  <a:pt x="92" y="226"/>
                </a:lnTo>
                <a:lnTo>
                  <a:pt x="92" y="226"/>
                </a:lnTo>
                <a:lnTo>
                  <a:pt x="82" y="226"/>
                </a:lnTo>
                <a:lnTo>
                  <a:pt x="82" y="226"/>
                </a:lnTo>
                <a:lnTo>
                  <a:pt x="74" y="224"/>
                </a:lnTo>
                <a:lnTo>
                  <a:pt x="69" y="221"/>
                </a:lnTo>
                <a:lnTo>
                  <a:pt x="67" y="214"/>
                </a:lnTo>
                <a:lnTo>
                  <a:pt x="67" y="204"/>
                </a:lnTo>
                <a:lnTo>
                  <a:pt x="67" y="95"/>
                </a:lnTo>
                <a:lnTo>
                  <a:pt x="92" y="95"/>
                </a:lnTo>
                <a:lnTo>
                  <a:pt x="92" y="59"/>
                </a:lnTo>
                <a:lnTo>
                  <a:pt x="67" y="59"/>
                </a:lnTo>
                <a:lnTo>
                  <a:pt x="67" y="0"/>
                </a:lnTo>
                <a:lnTo>
                  <a:pt x="23" y="0"/>
                </a:lnTo>
                <a:lnTo>
                  <a:pt x="23" y="5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5" name="Freeform 25"/>
          <p:cNvSpPr>
            <a:spLocks/>
          </p:cNvSpPr>
          <p:nvPr userDrawn="1"/>
        </p:nvSpPr>
        <p:spPr bwMode="auto">
          <a:xfrm>
            <a:off x="6767513" y="938213"/>
            <a:ext cx="209550" cy="341312"/>
          </a:xfrm>
          <a:custGeom>
            <a:avLst/>
            <a:gdLst>
              <a:gd name="T0" fmla="*/ 264 w 264"/>
              <a:gd name="T1" fmla="*/ 207 h 431"/>
              <a:gd name="T2" fmla="*/ 262 w 264"/>
              <a:gd name="T3" fmla="*/ 162 h 431"/>
              <a:gd name="T4" fmla="*/ 258 w 264"/>
              <a:gd name="T5" fmla="*/ 122 h 431"/>
              <a:gd name="T6" fmla="*/ 250 w 264"/>
              <a:gd name="T7" fmla="*/ 87 h 431"/>
              <a:gd name="T8" fmla="*/ 239 w 264"/>
              <a:gd name="T9" fmla="*/ 56 h 431"/>
              <a:gd name="T10" fmla="*/ 222 w 264"/>
              <a:gd name="T11" fmla="*/ 33 h 431"/>
              <a:gd name="T12" fmla="*/ 200 w 264"/>
              <a:gd name="T13" fmla="*/ 14 h 431"/>
              <a:gd name="T14" fmla="*/ 173 w 264"/>
              <a:gd name="T15" fmla="*/ 4 h 431"/>
              <a:gd name="T16" fmla="*/ 137 w 264"/>
              <a:gd name="T17" fmla="*/ 0 h 431"/>
              <a:gd name="T18" fmla="*/ 116 w 264"/>
              <a:gd name="T19" fmla="*/ 0 h 431"/>
              <a:gd name="T20" fmla="*/ 80 w 264"/>
              <a:gd name="T21" fmla="*/ 10 h 431"/>
              <a:gd name="T22" fmla="*/ 52 w 264"/>
              <a:gd name="T23" fmla="*/ 27 h 431"/>
              <a:gd name="T24" fmla="*/ 32 w 264"/>
              <a:gd name="T25" fmla="*/ 50 h 431"/>
              <a:gd name="T26" fmla="*/ 17 w 264"/>
              <a:gd name="T27" fmla="*/ 79 h 431"/>
              <a:gd name="T28" fmla="*/ 8 w 264"/>
              <a:gd name="T29" fmla="*/ 113 h 431"/>
              <a:gd name="T30" fmla="*/ 2 w 264"/>
              <a:gd name="T31" fmla="*/ 170 h 431"/>
              <a:gd name="T32" fmla="*/ 0 w 264"/>
              <a:gd name="T33" fmla="*/ 212 h 431"/>
              <a:gd name="T34" fmla="*/ 3 w 264"/>
              <a:gd name="T35" fmla="*/ 289 h 431"/>
              <a:gd name="T36" fmla="*/ 9 w 264"/>
              <a:gd name="T37" fmla="*/ 326 h 431"/>
              <a:gd name="T38" fmla="*/ 19 w 264"/>
              <a:gd name="T39" fmla="*/ 360 h 431"/>
              <a:gd name="T40" fmla="*/ 35 w 264"/>
              <a:gd name="T41" fmla="*/ 388 h 431"/>
              <a:gd name="T42" fmla="*/ 59 w 264"/>
              <a:gd name="T43" fmla="*/ 411 h 431"/>
              <a:gd name="T44" fmla="*/ 91 w 264"/>
              <a:gd name="T45" fmla="*/ 425 h 431"/>
              <a:gd name="T46" fmla="*/ 133 w 264"/>
              <a:gd name="T47" fmla="*/ 431 h 431"/>
              <a:gd name="T48" fmla="*/ 148 w 264"/>
              <a:gd name="T49" fmla="*/ 429 h 431"/>
              <a:gd name="T50" fmla="*/ 176 w 264"/>
              <a:gd name="T51" fmla="*/ 425 h 431"/>
              <a:gd name="T52" fmla="*/ 199 w 264"/>
              <a:gd name="T53" fmla="*/ 415 h 431"/>
              <a:gd name="T54" fmla="*/ 217 w 264"/>
              <a:gd name="T55" fmla="*/ 402 h 431"/>
              <a:gd name="T56" fmla="*/ 233 w 264"/>
              <a:gd name="T57" fmla="*/ 382 h 431"/>
              <a:gd name="T58" fmla="*/ 244 w 264"/>
              <a:gd name="T59" fmla="*/ 358 h 431"/>
              <a:gd name="T60" fmla="*/ 253 w 264"/>
              <a:gd name="T61" fmla="*/ 331 h 431"/>
              <a:gd name="T62" fmla="*/ 258 w 264"/>
              <a:gd name="T63" fmla="*/ 283 h 431"/>
              <a:gd name="T64" fmla="*/ 179 w 264"/>
              <a:gd name="T65" fmla="*/ 283 h 431"/>
              <a:gd name="T66" fmla="*/ 173 w 264"/>
              <a:gd name="T67" fmla="*/ 315 h 431"/>
              <a:gd name="T68" fmla="*/ 165 w 264"/>
              <a:gd name="T69" fmla="*/ 340 h 431"/>
              <a:gd name="T70" fmla="*/ 151 w 264"/>
              <a:gd name="T71" fmla="*/ 354 h 431"/>
              <a:gd name="T72" fmla="*/ 133 w 264"/>
              <a:gd name="T73" fmla="*/ 358 h 431"/>
              <a:gd name="T74" fmla="*/ 126 w 264"/>
              <a:gd name="T75" fmla="*/ 358 h 431"/>
              <a:gd name="T76" fmla="*/ 116 w 264"/>
              <a:gd name="T77" fmla="*/ 354 h 431"/>
              <a:gd name="T78" fmla="*/ 103 w 264"/>
              <a:gd name="T79" fmla="*/ 341 h 431"/>
              <a:gd name="T80" fmla="*/ 94 w 264"/>
              <a:gd name="T81" fmla="*/ 315 h 431"/>
              <a:gd name="T82" fmla="*/ 89 w 264"/>
              <a:gd name="T83" fmla="*/ 281 h 431"/>
              <a:gd name="T84" fmla="*/ 88 w 264"/>
              <a:gd name="T85" fmla="*/ 23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" h="431">
                <a:moveTo>
                  <a:pt x="264" y="232"/>
                </a:moveTo>
                <a:lnTo>
                  <a:pt x="264" y="207"/>
                </a:lnTo>
                <a:lnTo>
                  <a:pt x="264" y="207"/>
                </a:lnTo>
                <a:lnTo>
                  <a:pt x="262" y="162"/>
                </a:lnTo>
                <a:lnTo>
                  <a:pt x="261" y="142"/>
                </a:lnTo>
                <a:lnTo>
                  <a:pt x="258" y="122"/>
                </a:lnTo>
                <a:lnTo>
                  <a:pt x="254" y="104"/>
                </a:lnTo>
                <a:lnTo>
                  <a:pt x="250" y="87"/>
                </a:lnTo>
                <a:lnTo>
                  <a:pt x="245" y="71"/>
                </a:lnTo>
                <a:lnTo>
                  <a:pt x="239" y="56"/>
                </a:lnTo>
                <a:lnTo>
                  <a:pt x="231" y="44"/>
                </a:lnTo>
                <a:lnTo>
                  <a:pt x="222" y="33"/>
                </a:lnTo>
                <a:lnTo>
                  <a:pt x="211" y="22"/>
                </a:lnTo>
                <a:lnTo>
                  <a:pt x="200" y="14"/>
                </a:lnTo>
                <a:lnTo>
                  <a:pt x="187" y="8"/>
                </a:lnTo>
                <a:lnTo>
                  <a:pt x="173" y="4"/>
                </a:lnTo>
                <a:lnTo>
                  <a:pt x="156" y="0"/>
                </a:lnTo>
                <a:lnTo>
                  <a:pt x="137" y="0"/>
                </a:lnTo>
                <a:lnTo>
                  <a:pt x="137" y="0"/>
                </a:lnTo>
                <a:lnTo>
                  <a:pt x="116" y="0"/>
                </a:lnTo>
                <a:lnTo>
                  <a:pt x="97" y="5"/>
                </a:lnTo>
                <a:lnTo>
                  <a:pt x="80" y="10"/>
                </a:lnTo>
                <a:lnTo>
                  <a:pt x="65" y="17"/>
                </a:lnTo>
                <a:lnTo>
                  <a:pt x="52" y="27"/>
                </a:lnTo>
                <a:lnTo>
                  <a:pt x="42" y="37"/>
                </a:lnTo>
                <a:lnTo>
                  <a:pt x="32" y="50"/>
                </a:lnTo>
                <a:lnTo>
                  <a:pt x="25" y="65"/>
                </a:lnTo>
                <a:lnTo>
                  <a:pt x="17" y="79"/>
                </a:lnTo>
                <a:lnTo>
                  <a:pt x="12" y="96"/>
                </a:lnTo>
                <a:lnTo>
                  <a:pt x="8" y="113"/>
                </a:lnTo>
                <a:lnTo>
                  <a:pt x="5" y="132"/>
                </a:lnTo>
                <a:lnTo>
                  <a:pt x="2" y="170"/>
                </a:lnTo>
                <a:lnTo>
                  <a:pt x="0" y="212"/>
                </a:lnTo>
                <a:lnTo>
                  <a:pt x="0" y="212"/>
                </a:lnTo>
                <a:lnTo>
                  <a:pt x="0" y="250"/>
                </a:lnTo>
                <a:lnTo>
                  <a:pt x="3" y="289"/>
                </a:lnTo>
                <a:lnTo>
                  <a:pt x="5" y="307"/>
                </a:lnTo>
                <a:lnTo>
                  <a:pt x="9" y="326"/>
                </a:lnTo>
                <a:lnTo>
                  <a:pt x="12" y="343"/>
                </a:lnTo>
                <a:lnTo>
                  <a:pt x="19" y="360"/>
                </a:lnTo>
                <a:lnTo>
                  <a:pt x="26" y="374"/>
                </a:lnTo>
                <a:lnTo>
                  <a:pt x="35" y="388"/>
                </a:lnTo>
                <a:lnTo>
                  <a:pt x="46" y="400"/>
                </a:lnTo>
                <a:lnTo>
                  <a:pt x="59" y="411"/>
                </a:lnTo>
                <a:lnTo>
                  <a:pt x="74" y="419"/>
                </a:lnTo>
                <a:lnTo>
                  <a:pt x="91" y="425"/>
                </a:lnTo>
                <a:lnTo>
                  <a:pt x="111" y="429"/>
                </a:lnTo>
                <a:lnTo>
                  <a:pt x="133" y="431"/>
                </a:lnTo>
                <a:lnTo>
                  <a:pt x="133" y="431"/>
                </a:lnTo>
                <a:lnTo>
                  <a:pt x="148" y="429"/>
                </a:lnTo>
                <a:lnTo>
                  <a:pt x="162" y="428"/>
                </a:lnTo>
                <a:lnTo>
                  <a:pt x="176" y="425"/>
                </a:lnTo>
                <a:lnTo>
                  <a:pt x="187" y="420"/>
                </a:lnTo>
                <a:lnTo>
                  <a:pt x="199" y="415"/>
                </a:lnTo>
                <a:lnTo>
                  <a:pt x="208" y="409"/>
                </a:lnTo>
                <a:lnTo>
                  <a:pt x="217" y="402"/>
                </a:lnTo>
                <a:lnTo>
                  <a:pt x="225" y="392"/>
                </a:lnTo>
                <a:lnTo>
                  <a:pt x="233" y="382"/>
                </a:lnTo>
                <a:lnTo>
                  <a:pt x="239" y="371"/>
                </a:lnTo>
                <a:lnTo>
                  <a:pt x="244" y="358"/>
                </a:lnTo>
                <a:lnTo>
                  <a:pt x="248" y="346"/>
                </a:lnTo>
                <a:lnTo>
                  <a:pt x="253" y="331"/>
                </a:lnTo>
                <a:lnTo>
                  <a:pt x="254" y="315"/>
                </a:lnTo>
                <a:lnTo>
                  <a:pt x="258" y="283"/>
                </a:lnTo>
                <a:lnTo>
                  <a:pt x="179" y="283"/>
                </a:lnTo>
                <a:lnTo>
                  <a:pt x="179" y="283"/>
                </a:lnTo>
                <a:lnTo>
                  <a:pt x="176" y="300"/>
                </a:lnTo>
                <a:lnTo>
                  <a:pt x="173" y="315"/>
                </a:lnTo>
                <a:lnTo>
                  <a:pt x="170" y="329"/>
                </a:lnTo>
                <a:lnTo>
                  <a:pt x="165" y="340"/>
                </a:lnTo>
                <a:lnTo>
                  <a:pt x="159" y="348"/>
                </a:lnTo>
                <a:lnTo>
                  <a:pt x="151" y="354"/>
                </a:lnTo>
                <a:lnTo>
                  <a:pt x="142" y="358"/>
                </a:lnTo>
                <a:lnTo>
                  <a:pt x="133" y="358"/>
                </a:lnTo>
                <a:lnTo>
                  <a:pt x="133" y="358"/>
                </a:lnTo>
                <a:lnTo>
                  <a:pt x="126" y="358"/>
                </a:lnTo>
                <a:lnTo>
                  <a:pt x="120" y="357"/>
                </a:lnTo>
                <a:lnTo>
                  <a:pt x="116" y="354"/>
                </a:lnTo>
                <a:lnTo>
                  <a:pt x="111" y="351"/>
                </a:lnTo>
                <a:lnTo>
                  <a:pt x="103" y="341"/>
                </a:lnTo>
                <a:lnTo>
                  <a:pt x="99" y="329"/>
                </a:lnTo>
                <a:lnTo>
                  <a:pt x="94" y="315"/>
                </a:lnTo>
                <a:lnTo>
                  <a:pt x="91" y="300"/>
                </a:lnTo>
                <a:lnTo>
                  <a:pt x="89" y="281"/>
                </a:lnTo>
                <a:lnTo>
                  <a:pt x="88" y="264"/>
                </a:lnTo>
                <a:lnTo>
                  <a:pt x="88" y="232"/>
                </a:lnTo>
                <a:lnTo>
                  <a:pt x="264" y="2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7" name="Freeform 26"/>
          <p:cNvSpPr>
            <a:spLocks/>
          </p:cNvSpPr>
          <p:nvPr userDrawn="1"/>
        </p:nvSpPr>
        <p:spPr bwMode="auto">
          <a:xfrm>
            <a:off x="6837363" y="993775"/>
            <a:ext cx="71437" cy="77787"/>
          </a:xfrm>
          <a:custGeom>
            <a:avLst/>
            <a:gdLst>
              <a:gd name="T0" fmla="*/ 0 w 91"/>
              <a:gd name="T1" fmla="*/ 98 h 98"/>
              <a:gd name="T2" fmla="*/ 0 w 91"/>
              <a:gd name="T3" fmla="*/ 82 h 98"/>
              <a:gd name="T4" fmla="*/ 0 w 91"/>
              <a:gd name="T5" fmla="*/ 82 h 98"/>
              <a:gd name="T6" fmla="*/ 1 w 91"/>
              <a:gd name="T7" fmla="*/ 67 h 98"/>
              <a:gd name="T8" fmla="*/ 3 w 91"/>
              <a:gd name="T9" fmla="*/ 53 h 98"/>
              <a:gd name="T10" fmla="*/ 6 w 91"/>
              <a:gd name="T11" fmla="*/ 39 h 98"/>
              <a:gd name="T12" fmla="*/ 11 w 91"/>
              <a:gd name="T13" fmla="*/ 27 h 98"/>
              <a:gd name="T14" fmla="*/ 15 w 91"/>
              <a:gd name="T15" fmla="*/ 16 h 98"/>
              <a:gd name="T16" fmla="*/ 25 w 91"/>
              <a:gd name="T17" fmla="*/ 8 h 98"/>
              <a:gd name="T18" fmla="*/ 29 w 91"/>
              <a:gd name="T19" fmla="*/ 5 h 98"/>
              <a:gd name="T20" fmla="*/ 34 w 91"/>
              <a:gd name="T21" fmla="*/ 2 h 98"/>
              <a:gd name="T22" fmla="*/ 40 w 91"/>
              <a:gd name="T23" fmla="*/ 0 h 98"/>
              <a:gd name="T24" fmla="*/ 46 w 91"/>
              <a:gd name="T25" fmla="*/ 0 h 98"/>
              <a:gd name="T26" fmla="*/ 46 w 91"/>
              <a:gd name="T27" fmla="*/ 0 h 98"/>
              <a:gd name="T28" fmla="*/ 58 w 91"/>
              <a:gd name="T29" fmla="*/ 2 h 98"/>
              <a:gd name="T30" fmla="*/ 63 w 91"/>
              <a:gd name="T31" fmla="*/ 3 h 98"/>
              <a:gd name="T32" fmla="*/ 68 w 91"/>
              <a:gd name="T33" fmla="*/ 7 h 98"/>
              <a:gd name="T34" fmla="*/ 75 w 91"/>
              <a:gd name="T35" fmla="*/ 14 h 98"/>
              <a:gd name="T36" fmla="*/ 82 w 91"/>
              <a:gd name="T37" fmla="*/ 25 h 98"/>
              <a:gd name="T38" fmla="*/ 85 w 91"/>
              <a:gd name="T39" fmla="*/ 39 h 98"/>
              <a:gd name="T40" fmla="*/ 88 w 91"/>
              <a:gd name="T41" fmla="*/ 56 h 98"/>
              <a:gd name="T42" fmla="*/ 89 w 91"/>
              <a:gd name="T43" fmla="*/ 76 h 98"/>
              <a:gd name="T44" fmla="*/ 91 w 91"/>
              <a:gd name="T45" fmla="*/ 98 h 98"/>
              <a:gd name="T46" fmla="*/ 0 w 91"/>
              <a:gd name="T4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8">
                <a:moveTo>
                  <a:pt x="0" y="98"/>
                </a:moveTo>
                <a:lnTo>
                  <a:pt x="0" y="82"/>
                </a:lnTo>
                <a:lnTo>
                  <a:pt x="0" y="82"/>
                </a:lnTo>
                <a:lnTo>
                  <a:pt x="1" y="67"/>
                </a:lnTo>
                <a:lnTo>
                  <a:pt x="3" y="53"/>
                </a:lnTo>
                <a:lnTo>
                  <a:pt x="6" y="39"/>
                </a:lnTo>
                <a:lnTo>
                  <a:pt x="11" y="27"/>
                </a:lnTo>
                <a:lnTo>
                  <a:pt x="15" y="16"/>
                </a:lnTo>
                <a:lnTo>
                  <a:pt x="25" y="8"/>
                </a:lnTo>
                <a:lnTo>
                  <a:pt x="29" y="5"/>
                </a:lnTo>
                <a:lnTo>
                  <a:pt x="34" y="2"/>
                </a:lnTo>
                <a:lnTo>
                  <a:pt x="40" y="0"/>
                </a:lnTo>
                <a:lnTo>
                  <a:pt x="46" y="0"/>
                </a:lnTo>
                <a:lnTo>
                  <a:pt x="46" y="0"/>
                </a:lnTo>
                <a:lnTo>
                  <a:pt x="58" y="2"/>
                </a:lnTo>
                <a:lnTo>
                  <a:pt x="63" y="3"/>
                </a:lnTo>
                <a:lnTo>
                  <a:pt x="68" y="7"/>
                </a:lnTo>
                <a:lnTo>
                  <a:pt x="75" y="14"/>
                </a:lnTo>
                <a:lnTo>
                  <a:pt x="82" y="25"/>
                </a:lnTo>
                <a:lnTo>
                  <a:pt x="85" y="39"/>
                </a:lnTo>
                <a:lnTo>
                  <a:pt x="88" y="56"/>
                </a:lnTo>
                <a:lnTo>
                  <a:pt x="89" y="76"/>
                </a:lnTo>
                <a:lnTo>
                  <a:pt x="91" y="98"/>
                </a:lnTo>
                <a:lnTo>
                  <a:pt x="0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0" name="Freeform 28"/>
          <p:cNvSpPr>
            <a:spLocks/>
          </p:cNvSpPr>
          <p:nvPr userDrawn="1"/>
        </p:nvSpPr>
        <p:spPr bwMode="auto">
          <a:xfrm>
            <a:off x="7072313" y="1001713"/>
            <a:ext cx="73025" cy="214312"/>
          </a:xfrm>
          <a:custGeom>
            <a:avLst/>
            <a:gdLst>
              <a:gd name="T0" fmla="*/ 0 w 92"/>
              <a:gd name="T1" fmla="*/ 134 h 270"/>
              <a:gd name="T2" fmla="*/ 0 w 92"/>
              <a:gd name="T3" fmla="*/ 134 h 270"/>
              <a:gd name="T4" fmla="*/ 2 w 92"/>
              <a:gd name="T5" fmla="*/ 103 h 270"/>
              <a:gd name="T6" fmla="*/ 2 w 92"/>
              <a:gd name="T7" fmla="*/ 75 h 270"/>
              <a:gd name="T8" fmla="*/ 5 w 92"/>
              <a:gd name="T9" fmla="*/ 52 h 270"/>
              <a:gd name="T10" fmla="*/ 9 w 92"/>
              <a:gd name="T11" fmla="*/ 34 h 270"/>
              <a:gd name="T12" fmla="*/ 15 w 92"/>
              <a:gd name="T13" fmla="*/ 18 h 270"/>
              <a:gd name="T14" fmla="*/ 18 w 92"/>
              <a:gd name="T15" fmla="*/ 14 h 270"/>
              <a:gd name="T16" fmla="*/ 23 w 92"/>
              <a:gd name="T17" fmla="*/ 7 h 270"/>
              <a:gd name="T18" fmla="*/ 28 w 92"/>
              <a:gd name="T19" fmla="*/ 4 h 270"/>
              <a:gd name="T20" fmla="*/ 34 w 92"/>
              <a:gd name="T21" fmla="*/ 1 h 270"/>
              <a:gd name="T22" fmla="*/ 40 w 92"/>
              <a:gd name="T23" fmla="*/ 0 h 270"/>
              <a:gd name="T24" fmla="*/ 48 w 92"/>
              <a:gd name="T25" fmla="*/ 0 h 270"/>
              <a:gd name="T26" fmla="*/ 48 w 92"/>
              <a:gd name="T27" fmla="*/ 0 h 270"/>
              <a:gd name="T28" fmla="*/ 54 w 92"/>
              <a:gd name="T29" fmla="*/ 0 h 270"/>
              <a:gd name="T30" fmla="*/ 60 w 92"/>
              <a:gd name="T31" fmla="*/ 1 h 270"/>
              <a:gd name="T32" fmla="*/ 66 w 92"/>
              <a:gd name="T33" fmla="*/ 4 h 270"/>
              <a:gd name="T34" fmla="*/ 71 w 92"/>
              <a:gd name="T35" fmla="*/ 7 h 270"/>
              <a:gd name="T36" fmla="*/ 74 w 92"/>
              <a:gd name="T37" fmla="*/ 14 h 270"/>
              <a:gd name="T38" fmla="*/ 79 w 92"/>
              <a:gd name="T39" fmla="*/ 18 h 270"/>
              <a:gd name="T40" fmla="*/ 85 w 92"/>
              <a:gd name="T41" fmla="*/ 34 h 270"/>
              <a:gd name="T42" fmla="*/ 88 w 92"/>
              <a:gd name="T43" fmla="*/ 52 h 270"/>
              <a:gd name="T44" fmla="*/ 91 w 92"/>
              <a:gd name="T45" fmla="*/ 75 h 270"/>
              <a:gd name="T46" fmla="*/ 92 w 92"/>
              <a:gd name="T47" fmla="*/ 103 h 270"/>
              <a:gd name="T48" fmla="*/ 92 w 92"/>
              <a:gd name="T49" fmla="*/ 134 h 270"/>
              <a:gd name="T50" fmla="*/ 92 w 92"/>
              <a:gd name="T51" fmla="*/ 134 h 270"/>
              <a:gd name="T52" fmla="*/ 92 w 92"/>
              <a:gd name="T53" fmla="*/ 166 h 270"/>
              <a:gd name="T54" fmla="*/ 91 w 92"/>
              <a:gd name="T55" fmla="*/ 193 h 270"/>
              <a:gd name="T56" fmla="*/ 88 w 92"/>
              <a:gd name="T57" fmla="*/ 216 h 270"/>
              <a:gd name="T58" fmla="*/ 85 w 92"/>
              <a:gd name="T59" fmla="*/ 236 h 270"/>
              <a:gd name="T60" fmla="*/ 79 w 92"/>
              <a:gd name="T61" fmla="*/ 250 h 270"/>
              <a:gd name="T62" fmla="*/ 74 w 92"/>
              <a:gd name="T63" fmla="*/ 256 h 270"/>
              <a:gd name="T64" fmla="*/ 71 w 92"/>
              <a:gd name="T65" fmla="*/ 260 h 270"/>
              <a:gd name="T66" fmla="*/ 66 w 92"/>
              <a:gd name="T67" fmla="*/ 263 h 270"/>
              <a:gd name="T68" fmla="*/ 60 w 92"/>
              <a:gd name="T69" fmla="*/ 267 h 270"/>
              <a:gd name="T70" fmla="*/ 54 w 92"/>
              <a:gd name="T71" fmla="*/ 268 h 270"/>
              <a:gd name="T72" fmla="*/ 48 w 92"/>
              <a:gd name="T73" fmla="*/ 270 h 270"/>
              <a:gd name="T74" fmla="*/ 48 w 92"/>
              <a:gd name="T75" fmla="*/ 270 h 270"/>
              <a:gd name="T76" fmla="*/ 40 w 92"/>
              <a:gd name="T77" fmla="*/ 268 h 270"/>
              <a:gd name="T78" fmla="*/ 34 w 92"/>
              <a:gd name="T79" fmla="*/ 267 h 270"/>
              <a:gd name="T80" fmla="*/ 28 w 92"/>
              <a:gd name="T81" fmla="*/ 263 h 270"/>
              <a:gd name="T82" fmla="*/ 23 w 92"/>
              <a:gd name="T83" fmla="*/ 260 h 270"/>
              <a:gd name="T84" fmla="*/ 18 w 92"/>
              <a:gd name="T85" fmla="*/ 256 h 270"/>
              <a:gd name="T86" fmla="*/ 15 w 92"/>
              <a:gd name="T87" fmla="*/ 250 h 270"/>
              <a:gd name="T88" fmla="*/ 9 w 92"/>
              <a:gd name="T89" fmla="*/ 236 h 270"/>
              <a:gd name="T90" fmla="*/ 5 w 92"/>
              <a:gd name="T91" fmla="*/ 216 h 270"/>
              <a:gd name="T92" fmla="*/ 2 w 92"/>
              <a:gd name="T93" fmla="*/ 193 h 270"/>
              <a:gd name="T94" fmla="*/ 2 w 92"/>
              <a:gd name="T95" fmla="*/ 166 h 270"/>
              <a:gd name="T96" fmla="*/ 0 w 92"/>
              <a:gd name="T97" fmla="*/ 13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270">
                <a:moveTo>
                  <a:pt x="0" y="134"/>
                </a:moveTo>
                <a:lnTo>
                  <a:pt x="0" y="134"/>
                </a:lnTo>
                <a:lnTo>
                  <a:pt x="2" y="103"/>
                </a:lnTo>
                <a:lnTo>
                  <a:pt x="2" y="75"/>
                </a:lnTo>
                <a:lnTo>
                  <a:pt x="5" y="52"/>
                </a:lnTo>
                <a:lnTo>
                  <a:pt x="9" y="34"/>
                </a:lnTo>
                <a:lnTo>
                  <a:pt x="15" y="18"/>
                </a:lnTo>
                <a:lnTo>
                  <a:pt x="18" y="14"/>
                </a:lnTo>
                <a:lnTo>
                  <a:pt x="23" y="7"/>
                </a:lnTo>
                <a:lnTo>
                  <a:pt x="28" y="4"/>
                </a:lnTo>
                <a:lnTo>
                  <a:pt x="34" y="1"/>
                </a:lnTo>
                <a:lnTo>
                  <a:pt x="40" y="0"/>
                </a:lnTo>
                <a:lnTo>
                  <a:pt x="48" y="0"/>
                </a:lnTo>
                <a:lnTo>
                  <a:pt x="48" y="0"/>
                </a:lnTo>
                <a:lnTo>
                  <a:pt x="54" y="0"/>
                </a:lnTo>
                <a:lnTo>
                  <a:pt x="60" y="1"/>
                </a:lnTo>
                <a:lnTo>
                  <a:pt x="66" y="4"/>
                </a:lnTo>
                <a:lnTo>
                  <a:pt x="71" y="7"/>
                </a:lnTo>
                <a:lnTo>
                  <a:pt x="74" y="14"/>
                </a:lnTo>
                <a:lnTo>
                  <a:pt x="79" y="18"/>
                </a:lnTo>
                <a:lnTo>
                  <a:pt x="85" y="34"/>
                </a:lnTo>
                <a:lnTo>
                  <a:pt x="88" y="52"/>
                </a:lnTo>
                <a:lnTo>
                  <a:pt x="91" y="75"/>
                </a:lnTo>
                <a:lnTo>
                  <a:pt x="92" y="103"/>
                </a:lnTo>
                <a:lnTo>
                  <a:pt x="92" y="134"/>
                </a:lnTo>
                <a:lnTo>
                  <a:pt x="92" y="134"/>
                </a:lnTo>
                <a:lnTo>
                  <a:pt x="92" y="166"/>
                </a:lnTo>
                <a:lnTo>
                  <a:pt x="91" y="193"/>
                </a:lnTo>
                <a:lnTo>
                  <a:pt x="88" y="216"/>
                </a:lnTo>
                <a:lnTo>
                  <a:pt x="85" y="236"/>
                </a:lnTo>
                <a:lnTo>
                  <a:pt x="79" y="250"/>
                </a:lnTo>
                <a:lnTo>
                  <a:pt x="74" y="256"/>
                </a:lnTo>
                <a:lnTo>
                  <a:pt x="71" y="260"/>
                </a:lnTo>
                <a:lnTo>
                  <a:pt x="66" y="263"/>
                </a:lnTo>
                <a:lnTo>
                  <a:pt x="60" y="267"/>
                </a:lnTo>
                <a:lnTo>
                  <a:pt x="54" y="268"/>
                </a:lnTo>
                <a:lnTo>
                  <a:pt x="48" y="270"/>
                </a:lnTo>
                <a:lnTo>
                  <a:pt x="48" y="270"/>
                </a:lnTo>
                <a:lnTo>
                  <a:pt x="40" y="268"/>
                </a:lnTo>
                <a:lnTo>
                  <a:pt x="34" y="267"/>
                </a:lnTo>
                <a:lnTo>
                  <a:pt x="28" y="263"/>
                </a:lnTo>
                <a:lnTo>
                  <a:pt x="23" y="260"/>
                </a:lnTo>
                <a:lnTo>
                  <a:pt x="18" y="256"/>
                </a:lnTo>
                <a:lnTo>
                  <a:pt x="15" y="250"/>
                </a:lnTo>
                <a:lnTo>
                  <a:pt x="9" y="236"/>
                </a:lnTo>
                <a:lnTo>
                  <a:pt x="5" y="216"/>
                </a:lnTo>
                <a:lnTo>
                  <a:pt x="2" y="193"/>
                </a:lnTo>
                <a:lnTo>
                  <a:pt x="2" y="166"/>
                </a:lnTo>
                <a:lnTo>
                  <a:pt x="0" y="1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1" name="Freeform 29"/>
          <p:cNvSpPr>
            <a:spLocks/>
          </p:cNvSpPr>
          <p:nvPr userDrawn="1"/>
        </p:nvSpPr>
        <p:spPr bwMode="auto">
          <a:xfrm>
            <a:off x="7002463" y="839788"/>
            <a:ext cx="214312" cy="439737"/>
          </a:xfrm>
          <a:custGeom>
            <a:avLst/>
            <a:gdLst>
              <a:gd name="T0" fmla="*/ 0 w 270"/>
              <a:gd name="T1" fmla="*/ 543 h 554"/>
              <a:gd name="T2" fmla="*/ 85 w 270"/>
              <a:gd name="T3" fmla="*/ 543 h 554"/>
              <a:gd name="T4" fmla="*/ 85 w 270"/>
              <a:gd name="T5" fmla="*/ 500 h 554"/>
              <a:gd name="T6" fmla="*/ 86 w 270"/>
              <a:gd name="T7" fmla="*/ 500 h 554"/>
              <a:gd name="T8" fmla="*/ 86 w 270"/>
              <a:gd name="T9" fmla="*/ 500 h 554"/>
              <a:gd name="T10" fmla="*/ 93 w 270"/>
              <a:gd name="T11" fmla="*/ 512 h 554"/>
              <a:gd name="T12" fmla="*/ 102 w 270"/>
              <a:gd name="T13" fmla="*/ 525 h 554"/>
              <a:gd name="T14" fmla="*/ 110 w 270"/>
              <a:gd name="T15" fmla="*/ 534 h 554"/>
              <a:gd name="T16" fmla="*/ 119 w 270"/>
              <a:gd name="T17" fmla="*/ 542 h 554"/>
              <a:gd name="T18" fmla="*/ 130 w 270"/>
              <a:gd name="T19" fmla="*/ 546 h 554"/>
              <a:gd name="T20" fmla="*/ 140 w 270"/>
              <a:gd name="T21" fmla="*/ 551 h 554"/>
              <a:gd name="T22" fmla="*/ 151 w 270"/>
              <a:gd name="T23" fmla="*/ 552 h 554"/>
              <a:gd name="T24" fmla="*/ 164 w 270"/>
              <a:gd name="T25" fmla="*/ 554 h 554"/>
              <a:gd name="T26" fmla="*/ 164 w 270"/>
              <a:gd name="T27" fmla="*/ 554 h 554"/>
              <a:gd name="T28" fmla="*/ 177 w 270"/>
              <a:gd name="T29" fmla="*/ 552 h 554"/>
              <a:gd name="T30" fmla="*/ 190 w 270"/>
              <a:gd name="T31" fmla="*/ 551 h 554"/>
              <a:gd name="T32" fmla="*/ 201 w 270"/>
              <a:gd name="T33" fmla="*/ 546 h 554"/>
              <a:gd name="T34" fmla="*/ 211 w 270"/>
              <a:gd name="T35" fmla="*/ 542 h 554"/>
              <a:gd name="T36" fmla="*/ 221 w 270"/>
              <a:gd name="T37" fmla="*/ 534 h 554"/>
              <a:gd name="T38" fmla="*/ 228 w 270"/>
              <a:gd name="T39" fmla="*/ 526 h 554"/>
              <a:gd name="T40" fmla="*/ 236 w 270"/>
              <a:gd name="T41" fmla="*/ 515 h 554"/>
              <a:gd name="T42" fmla="*/ 244 w 270"/>
              <a:gd name="T43" fmla="*/ 503 h 554"/>
              <a:gd name="T44" fmla="*/ 250 w 270"/>
              <a:gd name="T45" fmla="*/ 489 h 554"/>
              <a:gd name="T46" fmla="*/ 255 w 270"/>
              <a:gd name="T47" fmla="*/ 474 h 554"/>
              <a:gd name="T48" fmla="*/ 259 w 270"/>
              <a:gd name="T49" fmla="*/ 455 h 554"/>
              <a:gd name="T50" fmla="*/ 262 w 270"/>
              <a:gd name="T51" fmla="*/ 437 h 554"/>
              <a:gd name="T52" fmla="*/ 265 w 270"/>
              <a:gd name="T53" fmla="*/ 415 h 554"/>
              <a:gd name="T54" fmla="*/ 268 w 270"/>
              <a:gd name="T55" fmla="*/ 392 h 554"/>
              <a:gd name="T56" fmla="*/ 270 w 270"/>
              <a:gd name="T57" fmla="*/ 338 h 554"/>
              <a:gd name="T58" fmla="*/ 270 w 270"/>
              <a:gd name="T59" fmla="*/ 338 h 554"/>
              <a:gd name="T60" fmla="*/ 268 w 270"/>
              <a:gd name="T61" fmla="*/ 285 h 554"/>
              <a:gd name="T62" fmla="*/ 265 w 270"/>
              <a:gd name="T63" fmla="*/ 262 h 554"/>
              <a:gd name="T64" fmla="*/ 262 w 270"/>
              <a:gd name="T65" fmla="*/ 241 h 554"/>
              <a:gd name="T66" fmla="*/ 259 w 270"/>
              <a:gd name="T67" fmla="*/ 221 h 554"/>
              <a:gd name="T68" fmla="*/ 255 w 270"/>
              <a:gd name="T69" fmla="*/ 204 h 554"/>
              <a:gd name="T70" fmla="*/ 250 w 270"/>
              <a:gd name="T71" fmla="*/ 187 h 554"/>
              <a:gd name="T72" fmla="*/ 244 w 270"/>
              <a:gd name="T73" fmla="*/ 173 h 554"/>
              <a:gd name="T74" fmla="*/ 236 w 270"/>
              <a:gd name="T75" fmla="*/ 162 h 554"/>
              <a:gd name="T76" fmla="*/ 228 w 270"/>
              <a:gd name="T77" fmla="*/ 151 h 554"/>
              <a:gd name="T78" fmla="*/ 221 w 270"/>
              <a:gd name="T79" fmla="*/ 142 h 554"/>
              <a:gd name="T80" fmla="*/ 211 w 270"/>
              <a:gd name="T81" fmla="*/ 136 h 554"/>
              <a:gd name="T82" fmla="*/ 201 w 270"/>
              <a:gd name="T83" fmla="*/ 130 h 554"/>
              <a:gd name="T84" fmla="*/ 190 w 270"/>
              <a:gd name="T85" fmla="*/ 127 h 554"/>
              <a:gd name="T86" fmla="*/ 177 w 270"/>
              <a:gd name="T87" fmla="*/ 123 h 554"/>
              <a:gd name="T88" fmla="*/ 164 w 270"/>
              <a:gd name="T89" fmla="*/ 123 h 554"/>
              <a:gd name="T90" fmla="*/ 164 w 270"/>
              <a:gd name="T91" fmla="*/ 123 h 554"/>
              <a:gd name="T92" fmla="*/ 151 w 270"/>
              <a:gd name="T93" fmla="*/ 123 h 554"/>
              <a:gd name="T94" fmla="*/ 140 w 270"/>
              <a:gd name="T95" fmla="*/ 127 h 554"/>
              <a:gd name="T96" fmla="*/ 131 w 270"/>
              <a:gd name="T97" fmla="*/ 130 h 554"/>
              <a:gd name="T98" fmla="*/ 122 w 270"/>
              <a:gd name="T99" fmla="*/ 134 h 554"/>
              <a:gd name="T100" fmla="*/ 113 w 270"/>
              <a:gd name="T101" fmla="*/ 142 h 554"/>
              <a:gd name="T102" fmla="*/ 105 w 270"/>
              <a:gd name="T103" fmla="*/ 150 h 554"/>
              <a:gd name="T104" fmla="*/ 97 w 270"/>
              <a:gd name="T105" fmla="*/ 160 h 554"/>
              <a:gd name="T106" fmla="*/ 90 w 270"/>
              <a:gd name="T107" fmla="*/ 171 h 554"/>
              <a:gd name="T108" fmla="*/ 88 w 270"/>
              <a:gd name="T109" fmla="*/ 171 h 554"/>
              <a:gd name="T110" fmla="*/ 88 w 270"/>
              <a:gd name="T111" fmla="*/ 0 h 554"/>
              <a:gd name="T112" fmla="*/ 0 w 270"/>
              <a:gd name="T113" fmla="*/ 0 h 554"/>
              <a:gd name="T114" fmla="*/ 0 w 270"/>
              <a:gd name="T115" fmla="*/ 543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0" h="554">
                <a:moveTo>
                  <a:pt x="0" y="543"/>
                </a:moveTo>
                <a:lnTo>
                  <a:pt x="85" y="543"/>
                </a:lnTo>
                <a:lnTo>
                  <a:pt x="85" y="500"/>
                </a:lnTo>
                <a:lnTo>
                  <a:pt x="86" y="500"/>
                </a:lnTo>
                <a:lnTo>
                  <a:pt x="86" y="500"/>
                </a:lnTo>
                <a:lnTo>
                  <a:pt x="93" y="512"/>
                </a:lnTo>
                <a:lnTo>
                  <a:pt x="102" y="525"/>
                </a:lnTo>
                <a:lnTo>
                  <a:pt x="110" y="534"/>
                </a:lnTo>
                <a:lnTo>
                  <a:pt x="119" y="542"/>
                </a:lnTo>
                <a:lnTo>
                  <a:pt x="130" y="546"/>
                </a:lnTo>
                <a:lnTo>
                  <a:pt x="140" y="551"/>
                </a:lnTo>
                <a:lnTo>
                  <a:pt x="151" y="552"/>
                </a:lnTo>
                <a:lnTo>
                  <a:pt x="164" y="554"/>
                </a:lnTo>
                <a:lnTo>
                  <a:pt x="164" y="554"/>
                </a:lnTo>
                <a:lnTo>
                  <a:pt x="177" y="552"/>
                </a:lnTo>
                <a:lnTo>
                  <a:pt x="190" y="551"/>
                </a:lnTo>
                <a:lnTo>
                  <a:pt x="201" y="546"/>
                </a:lnTo>
                <a:lnTo>
                  <a:pt x="211" y="542"/>
                </a:lnTo>
                <a:lnTo>
                  <a:pt x="221" y="534"/>
                </a:lnTo>
                <a:lnTo>
                  <a:pt x="228" y="526"/>
                </a:lnTo>
                <a:lnTo>
                  <a:pt x="236" y="515"/>
                </a:lnTo>
                <a:lnTo>
                  <a:pt x="244" y="503"/>
                </a:lnTo>
                <a:lnTo>
                  <a:pt x="250" y="489"/>
                </a:lnTo>
                <a:lnTo>
                  <a:pt x="255" y="474"/>
                </a:lnTo>
                <a:lnTo>
                  <a:pt x="259" y="455"/>
                </a:lnTo>
                <a:lnTo>
                  <a:pt x="262" y="437"/>
                </a:lnTo>
                <a:lnTo>
                  <a:pt x="265" y="415"/>
                </a:lnTo>
                <a:lnTo>
                  <a:pt x="268" y="392"/>
                </a:lnTo>
                <a:lnTo>
                  <a:pt x="270" y="338"/>
                </a:lnTo>
                <a:lnTo>
                  <a:pt x="270" y="338"/>
                </a:lnTo>
                <a:lnTo>
                  <a:pt x="268" y="285"/>
                </a:lnTo>
                <a:lnTo>
                  <a:pt x="265" y="262"/>
                </a:lnTo>
                <a:lnTo>
                  <a:pt x="262" y="241"/>
                </a:lnTo>
                <a:lnTo>
                  <a:pt x="259" y="221"/>
                </a:lnTo>
                <a:lnTo>
                  <a:pt x="255" y="204"/>
                </a:lnTo>
                <a:lnTo>
                  <a:pt x="250" y="187"/>
                </a:lnTo>
                <a:lnTo>
                  <a:pt x="244" y="173"/>
                </a:lnTo>
                <a:lnTo>
                  <a:pt x="236" y="162"/>
                </a:lnTo>
                <a:lnTo>
                  <a:pt x="228" y="151"/>
                </a:lnTo>
                <a:lnTo>
                  <a:pt x="221" y="142"/>
                </a:lnTo>
                <a:lnTo>
                  <a:pt x="211" y="136"/>
                </a:lnTo>
                <a:lnTo>
                  <a:pt x="201" y="130"/>
                </a:lnTo>
                <a:lnTo>
                  <a:pt x="190" y="127"/>
                </a:lnTo>
                <a:lnTo>
                  <a:pt x="177" y="123"/>
                </a:lnTo>
                <a:lnTo>
                  <a:pt x="164" y="123"/>
                </a:lnTo>
                <a:lnTo>
                  <a:pt x="164" y="123"/>
                </a:lnTo>
                <a:lnTo>
                  <a:pt x="151" y="123"/>
                </a:lnTo>
                <a:lnTo>
                  <a:pt x="140" y="127"/>
                </a:lnTo>
                <a:lnTo>
                  <a:pt x="131" y="130"/>
                </a:lnTo>
                <a:lnTo>
                  <a:pt x="122" y="134"/>
                </a:lnTo>
                <a:lnTo>
                  <a:pt x="113" y="142"/>
                </a:lnTo>
                <a:lnTo>
                  <a:pt x="105" y="150"/>
                </a:lnTo>
                <a:lnTo>
                  <a:pt x="97" y="160"/>
                </a:lnTo>
                <a:lnTo>
                  <a:pt x="90" y="171"/>
                </a:lnTo>
                <a:lnTo>
                  <a:pt x="88" y="171"/>
                </a:lnTo>
                <a:lnTo>
                  <a:pt x="88" y="0"/>
                </a:lnTo>
                <a:lnTo>
                  <a:pt x="0" y="0"/>
                </a:lnTo>
                <a:lnTo>
                  <a:pt x="0" y="5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3" name="Freeform 31"/>
          <p:cNvSpPr>
            <a:spLocks/>
          </p:cNvSpPr>
          <p:nvPr userDrawn="1"/>
        </p:nvSpPr>
        <p:spPr bwMode="auto">
          <a:xfrm>
            <a:off x="7245350" y="938213"/>
            <a:ext cx="338137" cy="333375"/>
          </a:xfrm>
          <a:custGeom>
            <a:avLst/>
            <a:gdLst>
              <a:gd name="T0" fmla="*/ 88 w 426"/>
              <a:gd name="T1" fmla="*/ 420 h 420"/>
              <a:gd name="T2" fmla="*/ 88 w 426"/>
              <a:gd name="T3" fmla="*/ 150 h 420"/>
              <a:gd name="T4" fmla="*/ 91 w 426"/>
              <a:gd name="T5" fmla="*/ 119 h 420"/>
              <a:gd name="T6" fmla="*/ 100 w 426"/>
              <a:gd name="T7" fmla="*/ 98 h 420"/>
              <a:gd name="T8" fmla="*/ 116 w 426"/>
              <a:gd name="T9" fmla="*/ 85 h 420"/>
              <a:gd name="T10" fmla="*/ 134 w 426"/>
              <a:gd name="T11" fmla="*/ 81 h 420"/>
              <a:gd name="T12" fmla="*/ 143 w 426"/>
              <a:gd name="T13" fmla="*/ 81 h 420"/>
              <a:gd name="T14" fmla="*/ 156 w 426"/>
              <a:gd name="T15" fmla="*/ 88 h 420"/>
              <a:gd name="T16" fmla="*/ 165 w 426"/>
              <a:gd name="T17" fmla="*/ 102 h 420"/>
              <a:gd name="T18" fmla="*/ 168 w 426"/>
              <a:gd name="T19" fmla="*/ 122 h 420"/>
              <a:gd name="T20" fmla="*/ 170 w 426"/>
              <a:gd name="T21" fmla="*/ 420 h 420"/>
              <a:gd name="T22" fmla="*/ 257 w 426"/>
              <a:gd name="T23" fmla="*/ 150 h 420"/>
              <a:gd name="T24" fmla="*/ 257 w 426"/>
              <a:gd name="T25" fmla="*/ 135 h 420"/>
              <a:gd name="T26" fmla="*/ 264 w 426"/>
              <a:gd name="T27" fmla="*/ 107 h 420"/>
              <a:gd name="T28" fmla="*/ 276 w 426"/>
              <a:gd name="T29" fmla="*/ 90 h 420"/>
              <a:gd name="T30" fmla="*/ 293 w 426"/>
              <a:gd name="T31" fmla="*/ 82 h 420"/>
              <a:gd name="T32" fmla="*/ 304 w 426"/>
              <a:gd name="T33" fmla="*/ 81 h 420"/>
              <a:gd name="T34" fmla="*/ 319 w 426"/>
              <a:gd name="T35" fmla="*/ 84 h 420"/>
              <a:gd name="T36" fmla="*/ 330 w 426"/>
              <a:gd name="T37" fmla="*/ 95 h 420"/>
              <a:gd name="T38" fmla="*/ 336 w 426"/>
              <a:gd name="T39" fmla="*/ 112 h 420"/>
              <a:gd name="T40" fmla="*/ 338 w 426"/>
              <a:gd name="T41" fmla="*/ 133 h 420"/>
              <a:gd name="T42" fmla="*/ 426 w 426"/>
              <a:gd name="T43" fmla="*/ 420 h 420"/>
              <a:gd name="T44" fmla="*/ 426 w 426"/>
              <a:gd name="T45" fmla="*/ 122 h 420"/>
              <a:gd name="T46" fmla="*/ 421 w 426"/>
              <a:gd name="T47" fmla="*/ 70 h 420"/>
              <a:gd name="T48" fmla="*/ 410 w 426"/>
              <a:gd name="T49" fmla="*/ 39 h 420"/>
              <a:gd name="T50" fmla="*/ 399 w 426"/>
              <a:gd name="T51" fmla="*/ 24 h 420"/>
              <a:gd name="T52" fmla="*/ 385 w 426"/>
              <a:gd name="T53" fmla="*/ 13 h 420"/>
              <a:gd name="T54" fmla="*/ 370 w 426"/>
              <a:gd name="T55" fmla="*/ 5 h 420"/>
              <a:gd name="T56" fmla="*/ 350 w 426"/>
              <a:gd name="T57" fmla="*/ 0 h 420"/>
              <a:gd name="T58" fmla="*/ 341 w 426"/>
              <a:gd name="T59" fmla="*/ 0 h 420"/>
              <a:gd name="T60" fmla="*/ 311 w 426"/>
              <a:gd name="T61" fmla="*/ 4 h 420"/>
              <a:gd name="T62" fmla="*/ 287 w 426"/>
              <a:gd name="T63" fmla="*/ 16 h 420"/>
              <a:gd name="T64" fmla="*/ 267 w 426"/>
              <a:gd name="T65" fmla="*/ 37 h 420"/>
              <a:gd name="T66" fmla="*/ 253 w 426"/>
              <a:gd name="T67" fmla="*/ 65 h 420"/>
              <a:gd name="T68" fmla="*/ 251 w 426"/>
              <a:gd name="T69" fmla="*/ 65 h 420"/>
              <a:gd name="T70" fmla="*/ 241 w 426"/>
              <a:gd name="T71" fmla="*/ 37 h 420"/>
              <a:gd name="T72" fmla="*/ 224 w 426"/>
              <a:gd name="T73" fmla="*/ 17 h 420"/>
              <a:gd name="T74" fmla="*/ 200 w 426"/>
              <a:gd name="T75" fmla="*/ 4 h 420"/>
              <a:gd name="T76" fmla="*/ 173 w 426"/>
              <a:gd name="T77" fmla="*/ 0 h 420"/>
              <a:gd name="T78" fmla="*/ 159 w 426"/>
              <a:gd name="T79" fmla="*/ 0 h 420"/>
              <a:gd name="T80" fmla="*/ 134 w 426"/>
              <a:gd name="T81" fmla="*/ 7 h 420"/>
              <a:gd name="T82" fmla="*/ 113 w 426"/>
              <a:gd name="T83" fmla="*/ 19 h 420"/>
              <a:gd name="T84" fmla="*/ 94 w 426"/>
              <a:gd name="T85" fmla="*/ 39 h 420"/>
              <a:gd name="T86" fmla="*/ 85 w 426"/>
              <a:gd name="T87" fmla="*/ 53 h 420"/>
              <a:gd name="T88" fmla="*/ 0 w 426"/>
              <a:gd name="T89" fmla="*/ 11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6" h="420">
                <a:moveTo>
                  <a:pt x="0" y="420"/>
                </a:moveTo>
                <a:lnTo>
                  <a:pt x="88" y="420"/>
                </a:lnTo>
                <a:lnTo>
                  <a:pt x="88" y="150"/>
                </a:lnTo>
                <a:lnTo>
                  <a:pt x="88" y="150"/>
                </a:lnTo>
                <a:lnTo>
                  <a:pt x="89" y="135"/>
                </a:lnTo>
                <a:lnTo>
                  <a:pt x="91" y="119"/>
                </a:lnTo>
                <a:lnTo>
                  <a:pt x="96" y="107"/>
                </a:lnTo>
                <a:lnTo>
                  <a:pt x="100" y="98"/>
                </a:lnTo>
                <a:lnTo>
                  <a:pt x="108" y="90"/>
                </a:lnTo>
                <a:lnTo>
                  <a:pt x="116" y="85"/>
                </a:lnTo>
                <a:lnTo>
                  <a:pt x="125" y="82"/>
                </a:lnTo>
                <a:lnTo>
                  <a:pt x="134" y="81"/>
                </a:lnTo>
                <a:lnTo>
                  <a:pt x="134" y="81"/>
                </a:lnTo>
                <a:lnTo>
                  <a:pt x="143" y="81"/>
                </a:lnTo>
                <a:lnTo>
                  <a:pt x="150" y="84"/>
                </a:lnTo>
                <a:lnTo>
                  <a:pt x="156" y="88"/>
                </a:lnTo>
                <a:lnTo>
                  <a:pt x="160" y="95"/>
                </a:lnTo>
                <a:lnTo>
                  <a:pt x="165" y="102"/>
                </a:lnTo>
                <a:lnTo>
                  <a:pt x="166" y="112"/>
                </a:lnTo>
                <a:lnTo>
                  <a:pt x="168" y="122"/>
                </a:lnTo>
                <a:lnTo>
                  <a:pt x="170" y="133"/>
                </a:lnTo>
                <a:lnTo>
                  <a:pt x="170" y="420"/>
                </a:lnTo>
                <a:lnTo>
                  <a:pt x="257" y="420"/>
                </a:lnTo>
                <a:lnTo>
                  <a:pt x="257" y="150"/>
                </a:lnTo>
                <a:lnTo>
                  <a:pt x="257" y="150"/>
                </a:lnTo>
                <a:lnTo>
                  <a:pt x="257" y="135"/>
                </a:lnTo>
                <a:lnTo>
                  <a:pt x="261" y="119"/>
                </a:lnTo>
                <a:lnTo>
                  <a:pt x="264" y="107"/>
                </a:lnTo>
                <a:lnTo>
                  <a:pt x="270" y="98"/>
                </a:lnTo>
                <a:lnTo>
                  <a:pt x="276" y="90"/>
                </a:lnTo>
                <a:lnTo>
                  <a:pt x="284" y="85"/>
                </a:lnTo>
                <a:lnTo>
                  <a:pt x="293" y="82"/>
                </a:lnTo>
                <a:lnTo>
                  <a:pt x="304" y="81"/>
                </a:lnTo>
                <a:lnTo>
                  <a:pt x="304" y="81"/>
                </a:lnTo>
                <a:lnTo>
                  <a:pt x="311" y="81"/>
                </a:lnTo>
                <a:lnTo>
                  <a:pt x="319" y="84"/>
                </a:lnTo>
                <a:lnTo>
                  <a:pt x="325" y="88"/>
                </a:lnTo>
                <a:lnTo>
                  <a:pt x="330" y="95"/>
                </a:lnTo>
                <a:lnTo>
                  <a:pt x="333" y="102"/>
                </a:lnTo>
                <a:lnTo>
                  <a:pt x="336" y="112"/>
                </a:lnTo>
                <a:lnTo>
                  <a:pt x="338" y="122"/>
                </a:lnTo>
                <a:lnTo>
                  <a:pt x="338" y="133"/>
                </a:lnTo>
                <a:lnTo>
                  <a:pt x="338" y="420"/>
                </a:lnTo>
                <a:lnTo>
                  <a:pt x="426" y="420"/>
                </a:lnTo>
                <a:lnTo>
                  <a:pt x="426" y="122"/>
                </a:lnTo>
                <a:lnTo>
                  <a:pt x="426" y="122"/>
                </a:lnTo>
                <a:lnTo>
                  <a:pt x="424" y="95"/>
                </a:lnTo>
                <a:lnTo>
                  <a:pt x="421" y="70"/>
                </a:lnTo>
                <a:lnTo>
                  <a:pt x="415" y="48"/>
                </a:lnTo>
                <a:lnTo>
                  <a:pt x="410" y="39"/>
                </a:lnTo>
                <a:lnTo>
                  <a:pt x="406" y="31"/>
                </a:lnTo>
                <a:lnTo>
                  <a:pt x="399" y="24"/>
                </a:lnTo>
                <a:lnTo>
                  <a:pt x="393" y="17"/>
                </a:lnTo>
                <a:lnTo>
                  <a:pt x="385" y="13"/>
                </a:lnTo>
                <a:lnTo>
                  <a:pt x="378" y="8"/>
                </a:lnTo>
                <a:lnTo>
                  <a:pt x="370" y="5"/>
                </a:lnTo>
                <a:lnTo>
                  <a:pt x="361" y="2"/>
                </a:lnTo>
                <a:lnTo>
                  <a:pt x="350" y="0"/>
                </a:lnTo>
                <a:lnTo>
                  <a:pt x="341" y="0"/>
                </a:lnTo>
                <a:lnTo>
                  <a:pt x="341" y="0"/>
                </a:lnTo>
                <a:lnTo>
                  <a:pt x="325" y="0"/>
                </a:lnTo>
                <a:lnTo>
                  <a:pt x="311" y="4"/>
                </a:lnTo>
                <a:lnTo>
                  <a:pt x="298" y="10"/>
                </a:lnTo>
                <a:lnTo>
                  <a:pt x="287" y="16"/>
                </a:lnTo>
                <a:lnTo>
                  <a:pt x="276" y="25"/>
                </a:lnTo>
                <a:lnTo>
                  <a:pt x="267" y="37"/>
                </a:lnTo>
                <a:lnTo>
                  <a:pt x="259" y="50"/>
                </a:lnTo>
                <a:lnTo>
                  <a:pt x="253" y="65"/>
                </a:lnTo>
                <a:lnTo>
                  <a:pt x="251" y="65"/>
                </a:lnTo>
                <a:lnTo>
                  <a:pt x="251" y="65"/>
                </a:lnTo>
                <a:lnTo>
                  <a:pt x="247" y="50"/>
                </a:lnTo>
                <a:lnTo>
                  <a:pt x="241" y="37"/>
                </a:lnTo>
                <a:lnTo>
                  <a:pt x="233" y="27"/>
                </a:lnTo>
                <a:lnTo>
                  <a:pt x="224" y="17"/>
                </a:lnTo>
                <a:lnTo>
                  <a:pt x="213" y="10"/>
                </a:lnTo>
                <a:lnTo>
                  <a:pt x="200" y="4"/>
                </a:lnTo>
                <a:lnTo>
                  <a:pt x="187" y="0"/>
                </a:lnTo>
                <a:lnTo>
                  <a:pt x="173" y="0"/>
                </a:lnTo>
                <a:lnTo>
                  <a:pt x="173" y="0"/>
                </a:lnTo>
                <a:lnTo>
                  <a:pt x="159" y="0"/>
                </a:lnTo>
                <a:lnTo>
                  <a:pt x="146" y="4"/>
                </a:lnTo>
                <a:lnTo>
                  <a:pt x="134" y="7"/>
                </a:lnTo>
                <a:lnTo>
                  <a:pt x="123" y="13"/>
                </a:lnTo>
                <a:lnTo>
                  <a:pt x="113" y="19"/>
                </a:lnTo>
                <a:lnTo>
                  <a:pt x="103" y="28"/>
                </a:lnTo>
                <a:lnTo>
                  <a:pt x="94" y="39"/>
                </a:lnTo>
                <a:lnTo>
                  <a:pt x="86" y="53"/>
                </a:lnTo>
                <a:lnTo>
                  <a:pt x="85" y="53"/>
                </a:lnTo>
                <a:lnTo>
                  <a:pt x="85" y="11"/>
                </a:lnTo>
                <a:lnTo>
                  <a:pt x="0" y="11"/>
                </a:lnTo>
                <a:lnTo>
                  <a:pt x="0" y="4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5" name="Freeform 33"/>
          <p:cNvSpPr>
            <a:spLocks/>
          </p:cNvSpPr>
          <p:nvPr userDrawn="1"/>
        </p:nvSpPr>
        <p:spPr bwMode="auto">
          <a:xfrm>
            <a:off x="7710488" y="1001713"/>
            <a:ext cx="74612" cy="214312"/>
          </a:xfrm>
          <a:custGeom>
            <a:avLst/>
            <a:gdLst>
              <a:gd name="T0" fmla="*/ 0 w 92"/>
              <a:gd name="T1" fmla="*/ 134 h 270"/>
              <a:gd name="T2" fmla="*/ 0 w 92"/>
              <a:gd name="T3" fmla="*/ 134 h 270"/>
              <a:gd name="T4" fmla="*/ 0 w 92"/>
              <a:gd name="T5" fmla="*/ 103 h 270"/>
              <a:gd name="T6" fmla="*/ 1 w 92"/>
              <a:gd name="T7" fmla="*/ 75 h 270"/>
              <a:gd name="T8" fmla="*/ 5 w 92"/>
              <a:gd name="T9" fmla="*/ 52 h 270"/>
              <a:gd name="T10" fmla="*/ 8 w 92"/>
              <a:gd name="T11" fmla="*/ 34 h 270"/>
              <a:gd name="T12" fmla="*/ 14 w 92"/>
              <a:gd name="T13" fmla="*/ 18 h 270"/>
              <a:gd name="T14" fmla="*/ 18 w 92"/>
              <a:gd name="T15" fmla="*/ 14 h 270"/>
              <a:gd name="T16" fmla="*/ 23 w 92"/>
              <a:gd name="T17" fmla="*/ 7 h 270"/>
              <a:gd name="T18" fmla="*/ 28 w 92"/>
              <a:gd name="T19" fmla="*/ 4 h 270"/>
              <a:gd name="T20" fmla="*/ 32 w 92"/>
              <a:gd name="T21" fmla="*/ 1 h 270"/>
              <a:gd name="T22" fmla="*/ 38 w 92"/>
              <a:gd name="T23" fmla="*/ 0 h 270"/>
              <a:gd name="T24" fmla="*/ 46 w 92"/>
              <a:gd name="T25" fmla="*/ 0 h 270"/>
              <a:gd name="T26" fmla="*/ 46 w 92"/>
              <a:gd name="T27" fmla="*/ 0 h 270"/>
              <a:gd name="T28" fmla="*/ 52 w 92"/>
              <a:gd name="T29" fmla="*/ 0 h 270"/>
              <a:gd name="T30" fmla="*/ 59 w 92"/>
              <a:gd name="T31" fmla="*/ 1 h 270"/>
              <a:gd name="T32" fmla="*/ 65 w 92"/>
              <a:gd name="T33" fmla="*/ 4 h 270"/>
              <a:gd name="T34" fmla="*/ 69 w 92"/>
              <a:gd name="T35" fmla="*/ 7 h 270"/>
              <a:gd name="T36" fmla="*/ 74 w 92"/>
              <a:gd name="T37" fmla="*/ 14 h 270"/>
              <a:gd name="T38" fmla="*/ 77 w 92"/>
              <a:gd name="T39" fmla="*/ 18 h 270"/>
              <a:gd name="T40" fmla="*/ 83 w 92"/>
              <a:gd name="T41" fmla="*/ 34 h 270"/>
              <a:gd name="T42" fmla="*/ 88 w 92"/>
              <a:gd name="T43" fmla="*/ 52 h 270"/>
              <a:gd name="T44" fmla="*/ 91 w 92"/>
              <a:gd name="T45" fmla="*/ 75 h 270"/>
              <a:gd name="T46" fmla="*/ 92 w 92"/>
              <a:gd name="T47" fmla="*/ 103 h 270"/>
              <a:gd name="T48" fmla="*/ 92 w 92"/>
              <a:gd name="T49" fmla="*/ 134 h 270"/>
              <a:gd name="T50" fmla="*/ 92 w 92"/>
              <a:gd name="T51" fmla="*/ 134 h 270"/>
              <a:gd name="T52" fmla="*/ 92 w 92"/>
              <a:gd name="T53" fmla="*/ 166 h 270"/>
              <a:gd name="T54" fmla="*/ 91 w 92"/>
              <a:gd name="T55" fmla="*/ 193 h 270"/>
              <a:gd name="T56" fmla="*/ 88 w 92"/>
              <a:gd name="T57" fmla="*/ 216 h 270"/>
              <a:gd name="T58" fmla="*/ 83 w 92"/>
              <a:gd name="T59" fmla="*/ 236 h 270"/>
              <a:gd name="T60" fmla="*/ 77 w 92"/>
              <a:gd name="T61" fmla="*/ 250 h 270"/>
              <a:gd name="T62" fmla="*/ 74 w 92"/>
              <a:gd name="T63" fmla="*/ 256 h 270"/>
              <a:gd name="T64" fmla="*/ 69 w 92"/>
              <a:gd name="T65" fmla="*/ 260 h 270"/>
              <a:gd name="T66" fmla="*/ 65 w 92"/>
              <a:gd name="T67" fmla="*/ 263 h 270"/>
              <a:gd name="T68" fmla="*/ 59 w 92"/>
              <a:gd name="T69" fmla="*/ 267 h 270"/>
              <a:gd name="T70" fmla="*/ 52 w 92"/>
              <a:gd name="T71" fmla="*/ 268 h 270"/>
              <a:gd name="T72" fmla="*/ 46 w 92"/>
              <a:gd name="T73" fmla="*/ 270 h 270"/>
              <a:gd name="T74" fmla="*/ 46 w 92"/>
              <a:gd name="T75" fmla="*/ 270 h 270"/>
              <a:gd name="T76" fmla="*/ 38 w 92"/>
              <a:gd name="T77" fmla="*/ 268 h 270"/>
              <a:gd name="T78" fmla="*/ 32 w 92"/>
              <a:gd name="T79" fmla="*/ 267 h 270"/>
              <a:gd name="T80" fmla="*/ 28 w 92"/>
              <a:gd name="T81" fmla="*/ 263 h 270"/>
              <a:gd name="T82" fmla="*/ 23 w 92"/>
              <a:gd name="T83" fmla="*/ 260 h 270"/>
              <a:gd name="T84" fmla="*/ 18 w 92"/>
              <a:gd name="T85" fmla="*/ 256 h 270"/>
              <a:gd name="T86" fmla="*/ 14 w 92"/>
              <a:gd name="T87" fmla="*/ 250 h 270"/>
              <a:gd name="T88" fmla="*/ 8 w 92"/>
              <a:gd name="T89" fmla="*/ 236 h 270"/>
              <a:gd name="T90" fmla="*/ 5 w 92"/>
              <a:gd name="T91" fmla="*/ 216 h 270"/>
              <a:gd name="T92" fmla="*/ 1 w 92"/>
              <a:gd name="T93" fmla="*/ 193 h 270"/>
              <a:gd name="T94" fmla="*/ 0 w 92"/>
              <a:gd name="T95" fmla="*/ 166 h 270"/>
              <a:gd name="T96" fmla="*/ 0 w 92"/>
              <a:gd name="T97" fmla="*/ 13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270">
                <a:moveTo>
                  <a:pt x="0" y="134"/>
                </a:moveTo>
                <a:lnTo>
                  <a:pt x="0" y="134"/>
                </a:lnTo>
                <a:lnTo>
                  <a:pt x="0" y="103"/>
                </a:lnTo>
                <a:lnTo>
                  <a:pt x="1" y="75"/>
                </a:lnTo>
                <a:lnTo>
                  <a:pt x="5" y="52"/>
                </a:lnTo>
                <a:lnTo>
                  <a:pt x="8" y="34"/>
                </a:lnTo>
                <a:lnTo>
                  <a:pt x="14" y="18"/>
                </a:lnTo>
                <a:lnTo>
                  <a:pt x="18" y="14"/>
                </a:lnTo>
                <a:lnTo>
                  <a:pt x="23" y="7"/>
                </a:lnTo>
                <a:lnTo>
                  <a:pt x="28" y="4"/>
                </a:lnTo>
                <a:lnTo>
                  <a:pt x="32" y="1"/>
                </a:lnTo>
                <a:lnTo>
                  <a:pt x="38" y="0"/>
                </a:lnTo>
                <a:lnTo>
                  <a:pt x="46" y="0"/>
                </a:lnTo>
                <a:lnTo>
                  <a:pt x="46" y="0"/>
                </a:lnTo>
                <a:lnTo>
                  <a:pt x="52" y="0"/>
                </a:lnTo>
                <a:lnTo>
                  <a:pt x="59" y="1"/>
                </a:lnTo>
                <a:lnTo>
                  <a:pt x="65" y="4"/>
                </a:lnTo>
                <a:lnTo>
                  <a:pt x="69" y="7"/>
                </a:lnTo>
                <a:lnTo>
                  <a:pt x="74" y="14"/>
                </a:lnTo>
                <a:lnTo>
                  <a:pt x="77" y="18"/>
                </a:lnTo>
                <a:lnTo>
                  <a:pt x="83" y="34"/>
                </a:lnTo>
                <a:lnTo>
                  <a:pt x="88" y="52"/>
                </a:lnTo>
                <a:lnTo>
                  <a:pt x="91" y="75"/>
                </a:lnTo>
                <a:lnTo>
                  <a:pt x="92" y="103"/>
                </a:lnTo>
                <a:lnTo>
                  <a:pt x="92" y="134"/>
                </a:lnTo>
                <a:lnTo>
                  <a:pt x="92" y="134"/>
                </a:lnTo>
                <a:lnTo>
                  <a:pt x="92" y="166"/>
                </a:lnTo>
                <a:lnTo>
                  <a:pt x="91" y="193"/>
                </a:lnTo>
                <a:lnTo>
                  <a:pt x="88" y="216"/>
                </a:lnTo>
                <a:lnTo>
                  <a:pt x="83" y="236"/>
                </a:lnTo>
                <a:lnTo>
                  <a:pt x="77" y="250"/>
                </a:lnTo>
                <a:lnTo>
                  <a:pt x="74" y="256"/>
                </a:lnTo>
                <a:lnTo>
                  <a:pt x="69" y="260"/>
                </a:lnTo>
                <a:lnTo>
                  <a:pt x="65" y="263"/>
                </a:lnTo>
                <a:lnTo>
                  <a:pt x="59" y="267"/>
                </a:lnTo>
                <a:lnTo>
                  <a:pt x="52" y="268"/>
                </a:lnTo>
                <a:lnTo>
                  <a:pt x="46" y="270"/>
                </a:lnTo>
                <a:lnTo>
                  <a:pt x="46" y="270"/>
                </a:lnTo>
                <a:lnTo>
                  <a:pt x="38" y="268"/>
                </a:lnTo>
                <a:lnTo>
                  <a:pt x="32" y="267"/>
                </a:lnTo>
                <a:lnTo>
                  <a:pt x="28" y="263"/>
                </a:lnTo>
                <a:lnTo>
                  <a:pt x="23" y="260"/>
                </a:lnTo>
                <a:lnTo>
                  <a:pt x="18" y="256"/>
                </a:lnTo>
                <a:lnTo>
                  <a:pt x="14" y="250"/>
                </a:lnTo>
                <a:lnTo>
                  <a:pt x="8" y="236"/>
                </a:lnTo>
                <a:lnTo>
                  <a:pt x="5" y="216"/>
                </a:lnTo>
                <a:lnTo>
                  <a:pt x="1" y="193"/>
                </a:lnTo>
                <a:lnTo>
                  <a:pt x="0" y="166"/>
                </a:lnTo>
                <a:lnTo>
                  <a:pt x="0" y="1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6" name="Freeform 34"/>
          <p:cNvSpPr>
            <a:spLocks/>
          </p:cNvSpPr>
          <p:nvPr userDrawn="1"/>
        </p:nvSpPr>
        <p:spPr bwMode="auto">
          <a:xfrm>
            <a:off x="7642225" y="938213"/>
            <a:ext cx="212725" cy="439737"/>
          </a:xfrm>
          <a:custGeom>
            <a:avLst/>
            <a:gdLst>
              <a:gd name="T0" fmla="*/ 0 w 268"/>
              <a:gd name="T1" fmla="*/ 554 h 554"/>
              <a:gd name="T2" fmla="*/ 88 w 268"/>
              <a:gd name="T3" fmla="*/ 554 h 554"/>
              <a:gd name="T4" fmla="*/ 88 w 268"/>
              <a:gd name="T5" fmla="*/ 382 h 554"/>
              <a:gd name="T6" fmla="*/ 89 w 268"/>
              <a:gd name="T7" fmla="*/ 382 h 554"/>
              <a:gd name="T8" fmla="*/ 89 w 268"/>
              <a:gd name="T9" fmla="*/ 382 h 554"/>
              <a:gd name="T10" fmla="*/ 96 w 268"/>
              <a:gd name="T11" fmla="*/ 394 h 554"/>
              <a:gd name="T12" fmla="*/ 103 w 268"/>
              <a:gd name="T13" fmla="*/ 403 h 554"/>
              <a:gd name="T14" fmla="*/ 111 w 268"/>
              <a:gd name="T15" fmla="*/ 412 h 554"/>
              <a:gd name="T16" fmla="*/ 120 w 268"/>
              <a:gd name="T17" fmla="*/ 419 h 554"/>
              <a:gd name="T18" fmla="*/ 130 w 268"/>
              <a:gd name="T19" fmla="*/ 423 h 554"/>
              <a:gd name="T20" fmla="*/ 140 w 268"/>
              <a:gd name="T21" fmla="*/ 428 h 554"/>
              <a:gd name="T22" fmla="*/ 151 w 268"/>
              <a:gd name="T23" fmla="*/ 429 h 554"/>
              <a:gd name="T24" fmla="*/ 163 w 268"/>
              <a:gd name="T25" fmla="*/ 431 h 554"/>
              <a:gd name="T26" fmla="*/ 163 w 268"/>
              <a:gd name="T27" fmla="*/ 431 h 554"/>
              <a:gd name="T28" fmla="*/ 176 w 268"/>
              <a:gd name="T29" fmla="*/ 429 h 554"/>
              <a:gd name="T30" fmla="*/ 188 w 268"/>
              <a:gd name="T31" fmla="*/ 428 h 554"/>
              <a:gd name="T32" fmla="*/ 199 w 268"/>
              <a:gd name="T33" fmla="*/ 423 h 554"/>
              <a:gd name="T34" fmla="*/ 210 w 268"/>
              <a:gd name="T35" fmla="*/ 419 h 554"/>
              <a:gd name="T36" fmla="*/ 219 w 268"/>
              <a:gd name="T37" fmla="*/ 411 h 554"/>
              <a:gd name="T38" fmla="*/ 228 w 268"/>
              <a:gd name="T39" fmla="*/ 403 h 554"/>
              <a:gd name="T40" fmla="*/ 236 w 268"/>
              <a:gd name="T41" fmla="*/ 392 h 554"/>
              <a:gd name="T42" fmla="*/ 242 w 268"/>
              <a:gd name="T43" fmla="*/ 380 h 554"/>
              <a:gd name="T44" fmla="*/ 248 w 268"/>
              <a:gd name="T45" fmla="*/ 366 h 554"/>
              <a:gd name="T46" fmla="*/ 254 w 268"/>
              <a:gd name="T47" fmla="*/ 351 h 554"/>
              <a:gd name="T48" fmla="*/ 259 w 268"/>
              <a:gd name="T49" fmla="*/ 332 h 554"/>
              <a:gd name="T50" fmla="*/ 262 w 268"/>
              <a:gd name="T51" fmla="*/ 314 h 554"/>
              <a:gd name="T52" fmla="*/ 265 w 268"/>
              <a:gd name="T53" fmla="*/ 292 h 554"/>
              <a:gd name="T54" fmla="*/ 267 w 268"/>
              <a:gd name="T55" fmla="*/ 269 h 554"/>
              <a:gd name="T56" fmla="*/ 268 w 268"/>
              <a:gd name="T57" fmla="*/ 215 h 554"/>
              <a:gd name="T58" fmla="*/ 268 w 268"/>
              <a:gd name="T59" fmla="*/ 215 h 554"/>
              <a:gd name="T60" fmla="*/ 267 w 268"/>
              <a:gd name="T61" fmla="*/ 162 h 554"/>
              <a:gd name="T62" fmla="*/ 265 w 268"/>
              <a:gd name="T63" fmla="*/ 139 h 554"/>
              <a:gd name="T64" fmla="*/ 262 w 268"/>
              <a:gd name="T65" fmla="*/ 118 h 554"/>
              <a:gd name="T66" fmla="*/ 259 w 268"/>
              <a:gd name="T67" fmla="*/ 98 h 554"/>
              <a:gd name="T68" fmla="*/ 254 w 268"/>
              <a:gd name="T69" fmla="*/ 81 h 554"/>
              <a:gd name="T70" fmla="*/ 248 w 268"/>
              <a:gd name="T71" fmla="*/ 64 h 554"/>
              <a:gd name="T72" fmla="*/ 242 w 268"/>
              <a:gd name="T73" fmla="*/ 50 h 554"/>
              <a:gd name="T74" fmla="*/ 236 w 268"/>
              <a:gd name="T75" fmla="*/ 39 h 554"/>
              <a:gd name="T76" fmla="*/ 228 w 268"/>
              <a:gd name="T77" fmla="*/ 28 h 554"/>
              <a:gd name="T78" fmla="*/ 219 w 268"/>
              <a:gd name="T79" fmla="*/ 19 h 554"/>
              <a:gd name="T80" fmla="*/ 210 w 268"/>
              <a:gd name="T81" fmla="*/ 13 h 554"/>
              <a:gd name="T82" fmla="*/ 199 w 268"/>
              <a:gd name="T83" fmla="*/ 7 h 554"/>
              <a:gd name="T84" fmla="*/ 188 w 268"/>
              <a:gd name="T85" fmla="*/ 4 h 554"/>
              <a:gd name="T86" fmla="*/ 176 w 268"/>
              <a:gd name="T87" fmla="*/ 0 h 554"/>
              <a:gd name="T88" fmla="*/ 163 w 268"/>
              <a:gd name="T89" fmla="*/ 0 h 554"/>
              <a:gd name="T90" fmla="*/ 163 w 268"/>
              <a:gd name="T91" fmla="*/ 0 h 554"/>
              <a:gd name="T92" fmla="*/ 151 w 268"/>
              <a:gd name="T93" fmla="*/ 0 h 554"/>
              <a:gd name="T94" fmla="*/ 139 w 268"/>
              <a:gd name="T95" fmla="*/ 4 h 554"/>
              <a:gd name="T96" fmla="*/ 128 w 268"/>
              <a:gd name="T97" fmla="*/ 7 h 554"/>
              <a:gd name="T98" fmla="*/ 119 w 268"/>
              <a:gd name="T99" fmla="*/ 13 h 554"/>
              <a:gd name="T100" fmla="*/ 110 w 268"/>
              <a:gd name="T101" fmla="*/ 20 h 554"/>
              <a:gd name="T102" fmla="*/ 100 w 268"/>
              <a:gd name="T103" fmla="*/ 30 h 554"/>
              <a:gd name="T104" fmla="*/ 93 w 268"/>
              <a:gd name="T105" fmla="*/ 41 h 554"/>
              <a:gd name="T106" fmla="*/ 85 w 268"/>
              <a:gd name="T107" fmla="*/ 54 h 554"/>
              <a:gd name="T108" fmla="*/ 83 w 268"/>
              <a:gd name="T109" fmla="*/ 54 h 554"/>
              <a:gd name="T110" fmla="*/ 83 w 268"/>
              <a:gd name="T111" fmla="*/ 11 h 554"/>
              <a:gd name="T112" fmla="*/ 0 w 268"/>
              <a:gd name="T113" fmla="*/ 11 h 554"/>
              <a:gd name="T114" fmla="*/ 0 w 268"/>
              <a:gd name="T115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8" h="554">
                <a:moveTo>
                  <a:pt x="0" y="554"/>
                </a:moveTo>
                <a:lnTo>
                  <a:pt x="88" y="554"/>
                </a:lnTo>
                <a:lnTo>
                  <a:pt x="88" y="382"/>
                </a:lnTo>
                <a:lnTo>
                  <a:pt x="89" y="382"/>
                </a:lnTo>
                <a:lnTo>
                  <a:pt x="89" y="382"/>
                </a:lnTo>
                <a:lnTo>
                  <a:pt x="96" y="394"/>
                </a:lnTo>
                <a:lnTo>
                  <a:pt x="103" y="403"/>
                </a:lnTo>
                <a:lnTo>
                  <a:pt x="111" y="412"/>
                </a:lnTo>
                <a:lnTo>
                  <a:pt x="120" y="419"/>
                </a:lnTo>
                <a:lnTo>
                  <a:pt x="130" y="423"/>
                </a:lnTo>
                <a:lnTo>
                  <a:pt x="140" y="428"/>
                </a:lnTo>
                <a:lnTo>
                  <a:pt x="151" y="429"/>
                </a:lnTo>
                <a:lnTo>
                  <a:pt x="163" y="431"/>
                </a:lnTo>
                <a:lnTo>
                  <a:pt x="163" y="431"/>
                </a:lnTo>
                <a:lnTo>
                  <a:pt x="176" y="429"/>
                </a:lnTo>
                <a:lnTo>
                  <a:pt x="188" y="428"/>
                </a:lnTo>
                <a:lnTo>
                  <a:pt x="199" y="423"/>
                </a:lnTo>
                <a:lnTo>
                  <a:pt x="210" y="419"/>
                </a:lnTo>
                <a:lnTo>
                  <a:pt x="219" y="411"/>
                </a:lnTo>
                <a:lnTo>
                  <a:pt x="228" y="403"/>
                </a:lnTo>
                <a:lnTo>
                  <a:pt x="236" y="392"/>
                </a:lnTo>
                <a:lnTo>
                  <a:pt x="242" y="380"/>
                </a:lnTo>
                <a:lnTo>
                  <a:pt x="248" y="366"/>
                </a:lnTo>
                <a:lnTo>
                  <a:pt x="254" y="351"/>
                </a:lnTo>
                <a:lnTo>
                  <a:pt x="259" y="332"/>
                </a:lnTo>
                <a:lnTo>
                  <a:pt x="262" y="314"/>
                </a:lnTo>
                <a:lnTo>
                  <a:pt x="265" y="292"/>
                </a:lnTo>
                <a:lnTo>
                  <a:pt x="267" y="269"/>
                </a:lnTo>
                <a:lnTo>
                  <a:pt x="268" y="215"/>
                </a:lnTo>
                <a:lnTo>
                  <a:pt x="268" y="215"/>
                </a:lnTo>
                <a:lnTo>
                  <a:pt x="267" y="162"/>
                </a:lnTo>
                <a:lnTo>
                  <a:pt x="265" y="139"/>
                </a:lnTo>
                <a:lnTo>
                  <a:pt x="262" y="118"/>
                </a:lnTo>
                <a:lnTo>
                  <a:pt x="259" y="98"/>
                </a:lnTo>
                <a:lnTo>
                  <a:pt x="254" y="81"/>
                </a:lnTo>
                <a:lnTo>
                  <a:pt x="248" y="64"/>
                </a:lnTo>
                <a:lnTo>
                  <a:pt x="242" y="50"/>
                </a:lnTo>
                <a:lnTo>
                  <a:pt x="236" y="39"/>
                </a:lnTo>
                <a:lnTo>
                  <a:pt x="228" y="28"/>
                </a:lnTo>
                <a:lnTo>
                  <a:pt x="219" y="19"/>
                </a:lnTo>
                <a:lnTo>
                  <a:pt x="210" y="13"/>
                </a:lnTo>
                <a:lnTo>
                  <a:pt x="199" y="7"/>
                </a:lnTo>
                <a:lnTo>
                  <a:pt x="188" y="4"/>
                </a:lnTo>
                <a:lnTo>
                  <a:pt x="176" y="0"/>
                </a:lnTo>
                <a:lnTo>
                  <a:pt x="163" y="0"/>
                </a:lnTo>
                <a:lnTo>
                  <a:pt x="163" y="0"/>
                </a:lnTo>
                <a:lnTo>
                  <a:pt x="151" y="0"/>
                </a:lnTo>
                <a:lnTo>
                  <a:pt x="139" y="4"/>
                </a:lnTo>
                <a:lnTo>
                  <a:pt x="128" y="7"/>
                </a:lnTo>
                <a:lnTo>
                  <a:pt x="119" y="13"/>
                </a:lnTo>
                <a:lnTo>
                  <a:pt x="110" y="20"/>
                </a:lnTo>
                <a:lnTo>
                  <a:pt x="100" y="30"/>
                </a:lnTo>
                <a:lnTo>
                  <a:pt x="93" y="41"/>
                </a:lnTo>
                <a:lnTo>
                  <a:pt x="85" y="54"/>
                </a:lnTo>
                <a:lnTo>
                  <a:pt x="83" y="54"/>
                </a:lnTo>
                <a:lnTo>
                  <a:pt x="83" y="11"/>
                </a:lnTo>
                <a:lnTo>
                  <a:pt x="0" y="11"/>
                </a:lnTo>
                <a:lnTo>
                  <a:pt x="0" y="55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8" name="Freeform 36"/>
          <p:cNvSpPr>
            <a:spLocks/>
          </p:cNvSpPr>
          <p:nvPr userDrawn="1"/>
        </p:nvSpPr>
        <p:spPr bwMode="auto">
          <a:xfrm>
            <a:off x="7875588" y="938213"/>
            <a:ext cx="211137" cy="341312"/>
          </a:xfrm>
          <a:custGeom>
            <a:avLst/>
            <a:gdLst>
              <a:gd name="T0" fmla="*/ 91 w 266"/>
              <a:gd name="T1" fmla="*/ 125 h 431"/>
              <a:gd name="T2" fmla="*/ 91 w 266"/>
              <a:gd name="T3" fmla="*/ 113 h 431"/>
              <a:gd name="T4" fmla="*/ 95 w 266"/>
              <a:gd name="T5" fmla="*/ 93 h 431"/>
              <a:gd name="T6" fmla="*/ 106 w 266"/>
              <a:gd name="T7" fmla="*/ 79 h 431"/>
              <a:gd name="T8" fmla="*/ 121 w 266"/>
              <a:gd name="T9" fmla="*/ 73 h 431"/>
              <a:gd name="T10" fmla="*/ 131 w 266"/>
              <a:gd name="T11" fmla="*/ 71 h 431"/>
              <a:gd name="T12" fmla="*/ 149 w 266"/>
              <a:gd name="T13" fmla="*/ 74 h 431"/>
              <a:gd name="T14" fmla="*/ 161 w 266"/>
              <a:gd name="T15" fmla="*/ 85 h 431"/>
              <a:gd name="T16" fmla="*/ 169 w 266"/>
              <a:gd name="T17" fmla="*/ 101 h 431"/>
              <a:gd name="T18" fmla="*/ 172 w 266"/>
              <a:gd name="T19" fmla="*/ 122 h 431"/>
              <a:gd name="T20" fmla="*/ 171 w 266"/>
              <a:gd name="T21" fmla="*/ 132 h 431"/>
              <a:gd name="T22" fmla="*/ 168 w 266"/>
              <a:gd name="T23" fmla="*/ 147 h 431"/>
              <a:gd name="T24" fmla="*/ 158 w 266"/>
              <a:gd name="T25" fmla="*/ 158 h 431"/>
              <a:gd name="T26" fmla="*/ 146 w 266"/>
              <a:gd name="T27" fmla="*/ 166 h 431"/>
              <a:gd name="T28" fmla="*/ 86 w 266"/>
              <a:gd name="T29" fmla="*/ 186 h 431"/>
              <a:gd name="T30" fmla="*/ 66 w 266"/>
              <a:gd name="T31" fmla="*/ 193 h 431"/>
              <a:gd name="T32" fmla="*/ 32 w 266"/>
              <a:gd name="T33" fmla="*/ 215 h 431"/>
              <a:gd name="T34" fmla="*/ 21 w 266"/>
              <a:gd name="T35" fmla="*/ 229 h 431"/>
              <a:gd name="T36" fmla="*/ 12 w 266"/>
              <a:gd name="T37" fmla="*/ 244 h 431"/>
              <a:gd name="T38" fmla="*/ 1 w 266"/>
              <a:gd name="T39" fmla="*/ 287 h 431"/>
              <a:gd name="T40" fmla="*/ 0 w 266"/>
              <a:gd name="T41" fmla="*/ 314 h 431"/>
              <a:gd name="T42" fmla="*/ 4 w 266"/>
              <a:gd name="T43" fmla="*/ 355 h 431"/>
              <a:gd name="T44" fmla="*/ 18 w 266"/>
              <a:gd name="T45" fmla="*/ 392 h 431"/>
              <a:gd name="T46" fmla="*/ 29 w 266"/>
              <a:gd name="T47" fmla="*/ 408 h 431"/>
              <a:gd name="T48" fmla="*/ 44 w 266"/>
              <a:gd name="T49" fmla="*/ 420 h 431"/>
              <a:gd name="T50" fmla="*/ 61 w 266"/>
              <a:gd name="T51" fmla="*/ 428 h 431"/>
              <a:gd name="T52" fmla="*/ 83 w 266"/>
              <a:gd name="T53" fmla="*/ 431 h 431"/>
              <a:gd name="T54" fmla="*/ 98 w 266"/>
              <a:gd name="T55" fmla="*/ 429 h 431"/>
              <a:gd name="T56" fmla="*/ 123 w 266"/>
              <a:gd name="T57" fmla="*/ 425 h 431"/>
              <a:gd name="T58" fmla="*/ 145 w 266"/>
              <a:gd name="T59" fmla="*/ 412 h 431"/>
              <a:gd name="T60" fmla="*/ 163 w 266"/>
              <a:gd name="T61" fmla="*/ 392 h 431"/>
              <a:gd name="T62" fmla="*/ 172 w 266"/>
              <a:gd name="T63" fmla="*/ 377 h 431"/>
              <a:gd name="T64" fmla="*/ 175 w 266"/>
              <a:gd name="T65" fmla="*/ 398 h 431"/>
              <a:gd name="T66" fmla="*/ 183 w 266"/>
              <a:gd name="T67" fmla="*/ 420 h 431"/>
              <a:gd name="T68" fmla="*/ 266 w 266"/>
              <a:gd name="T69" fmla="*/ 420 h 431"/>
              <a:gd name="T70" fmla="*/ 259 w 266"/>
              <a:gd name="T71" fmla="*/ 386 h 431"/>
              <a:gd name="T72" fmla="*/ 256 w 266"/>
              <a:gd name="T73" fmla="*/ 341 h 431"/>
              <a:gd name="T74" fmla="*/ 256 w 266"/>
              <a:gd name="T75" fmla="*/ 125 h 431"/>
              <a:gd name="T76" fmla="*/ 251 w 266"/>
              <a:gd name="T77" fmla="*/ 74 h 431"/>
              <a:gd name="T78" fmla="*/ 245 w 266"/>
              <a:gd name="T79" fmla="*/ 53 h 431"/>
              <a:gd name="T80" fmla="*/ 232 w 266"/>
              <a:gd name="T81" fmla="*/ 34 h 431"/>
              <a:gd name="T82" fmla="*/ 217 w 266"/>
              <a:gd name="T83" fmla="*/ 20 h 431"/>
              <a:gd name="T84" fmla="*/ 195 w 266"/>
              <a:gd name="T85" fmla="*/ 10 h 431"/>
              <a:gd name="T86" fmla="*/ 166 w 266"/>
              <a:gd name="T87" fmla="*/ 2 h 431"/>
              <a:gd name="T88" fmla="*/ 131 w 266"/>
              <a:gd name="T89" fmla="*/ 0 h 431"/>
              <a:gd name="T90" fmla="*/ 108 w 266"/>
              <a:gd name="T91" fmla="*/ 2 h 431"/>
              <a:gd name="T92" fmla="*/ 84 w 266"/>
              <a:gd name="T93" fmla="*/ 7 h 431"/>
              <a:gd name="T94" fmla="*/ 64 w 266"/>
              <a:gd name="T95" fmla="*/ 14 h 431"/>
              <a:gd name="T96" fmla="*/ 46 w 266"/>
              <a:gd name="T97" fmla="*/ 28 h 431"/>
              <a:gd name="T98" fmla="*/ 32 w 266"/>
              <a:gd name="T99" fmla="*/ 45 h 431"/>
              <a:gd name="T100" fmla="*/ 20 w 266"/>
              <a:gd name="T101" fmla="*/ 67 h 431"/>
              <a:gd name="T102" fmla="*/ 13 w 266"/>
              <a:gd name="T103" fmla="*/ 93 h 431"/>
              <a:gd name="T104" fmla="*/ 10 w 266"/>
              <a:gd name="T105" fmla="*/ 125 h 431"/>
              <a:gd name="T106" fmla="*/ 91 w 266"/>
              <a:gd name="T107" fmla="*/ 136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6" h="431">
                <a:moveTo>
                  <a:pt x="91" y="136"/>
                </a:moveTo>
                <a:lnTo>
                  <a:pt x="91" y="125"/>
                </a:lnTo>
                <a:lnTo>
                  <a:pt x="91" y="125"/>
                </a:lnTo>
                <a:lnTo>
                  <a:pt x="91" y="113"/>
                </a:lnTo>
                <a:lnTo>
                  <a:pt x="92" y="102"/>
                </a:lnTo>
                <a:lnTo>
                  <a:pt x="95" y="93"/>
                </a:lnTo>
                <a:lnTo>
                  <a:pt x="100" y="85"/>
                </a:lnTo>
                <a:lnTo>
                  <a:pt x="106" y="79"/>
                </a:lnTo>
                <a:lnTo>
                  <a:pt x="114" y="74"/>
                </a:lnTo>
                <a:lnTo>
                  <a:pt x="121" y="73"/>
                </a:lnTo>
                <a:lnTo>
                  <a:pt x="131" y="71"/>
                </a:lnTo>
                <a:lnTo>
                  <a:pt x="131" y="71"/>
                </a:lnTo>
                <a:lnTo>
                  <a:pt x="141" y="73"/>
                </a:lnTo>
                <a:lnTo>
                  <a:pt x="149" y="74"/>
                </a:lnTo>
                <a:lnTo>
                  <a:pt x="157" y="79"/>
                </a:lnTo>
                <a:lnTo>
                  <a:pt x="161" y="85"/>
                </a:lnTo>
                <a:lnTo>
                  <a:pt x="166" y="91"/>
                </a:lnTo>
                <a:lnTo>
                  <a:pt x="169" y="101"/>
                </a:lnTo>
                <a:lnTo>
                  <a:pt x="171" y="110"/>
                </a:lnTo>
                <a:lnTo>
                  <a:pt x="172" y="122"/>
                </a:lnTo>
                <a:lnTo>
                  <a:pt x="172" y="122"/>
                </a:lnTo>
                <a:lnTo>
                  <a:pt x="171" y="132"/>
                </a:lnTo>
                <a:lnTo>
                  <a:pt x="169" y="139"/>
                </a:lnTo>
                <a:lnTo>
                  <a:pt x="168" y="147"/>
                </a:lnTo>
                <a:lnTo>
                  <a:pt x="165" y="153"/>
                </a:lnTo>
                <a:lnTo>
                  <a:pt x="158" y="158"/>
                </a:lnTo>
                <a:lnTo>
                  <a:pt x="154" y="162"/>
                </a:lnTo>
                <a:lnTo>
                  <a:pt x="146" y="166"/>
                </a:lnTo>
                <a:lnTo>
                  <a:pt x="137" y="170"/>
                </a:lnTo>
                <a:lnTo>
                  <a:pt x="86" y="186"/>
                </a:lnTo>
                <a:lnTo>
                  <a:pt x="86" y="186"/>
                </a:lnTo>
                <a:lnTo>
                  <a:pt x="66" y="193"/>
                </a:lnTo>
                <a:lnTo>
                  <a:pt x="47" y="203"/>
                </a:lnTo>
                <a:lnTo>
                  <a:pt x="32" y="215"/>
                </a:lnTo>
                <a:lnTo>
                  <a:pt x="26" y="221"/>
                </a:lnTo>
                <a:lnTo>
                  <a:pt x="21" y="229"/>
                </a:lnTo>
                <a:lnTo>
                  <a:pt x="15" y="236"/>
                </a:lnTo>
                <a:lnTo>
                  <a:pt x="12" y="244"/>
                </a:lnTo>
                <a:lnTo>
                  <a:pt x="4" y="264"/>
                </a:lnTo>
                <a:lnTo>
                  <a:pt x="1" y="287"/>
                </a:lnTo>
                <a:lnTo>
                  <a:pt x="0" y="314"/>
                </a:lnTo>
                <a:lnTo>
                  <a:pt x="0" y="314"/>
                </a:lnTo>
                <a:lnTo>
                  <a:pt x="1" y="334"/>
                </a:lnTo>
                <a:lnTo>
                  <a:pt x="4" y="355"/>
                </a:lnTo>
                <a:lnTo>
                  <a:pt x="10" y="374"/>
                </a:lnTo>
                <a:lnTo>
                  <a:pt x="18" y="392"/>
                </a:lnTo>
                <a:lnTo>
                  <a:pt x="24" y="400"/>
                </a:lnTo>
                <a:lnTo>
                  <a:pt x="29" y="408"/>
                </a:lnTo>
                <a:lnTo>
                  <a:pt x="37" y="414"/>
                </a:lnTo>
                <a:lnTo>
                  <a:pt x="44" y="420"/>
                </a:lnTo>
                <a:lnTo>
                  <a:pt x="52" y="425"/>
                </a:lnTo>
                <a:lnTo>
                  <a:pt x="61" y="428"/>
                </a:lnTo>
                <a:lnTo>
                  <a:pt x="72" y="429"/>
                </a:lnTo>
                <a:lnTo>
                  <a:pt x="83" y="431"/>
                </a:lnTo>
                <a:lnTo>
                  <a:pt x="83" y="431"/>
                </a:lnTo>
                <a:lnTo>
                  <a:pt x="98" y="429"/>
                </a:lnTo>
                <a:lnTo>
                  <a:pt x="112" y="428"/>
                </a:lnTo>
                <a:lnTo>
                  <a:pt x="123" y="425"/>
                </a:lnTo>
                <a:lnTo>
                  <a:pt x="135" y="420"/>
                </a:lnTo>
                <a:lnTo>
                  <a:pt x="145" y="412"/>
                </a:lnTo>
                <a:lnTo>
                  <a:pt x="154" y="403"/>
                </a:lnTo>
                <a:lnTo>
                  <a:pt x="163" y="392"/>
                </a:lnTo>
                <a:lnTo>
                  <a:pt x="171" y="377"/>
                </a:lnTo>
                <a:lnTo>
                  <a:pt x="172" y="377"/>
                </a:lnTo>
                <a:lnTo>
                  <a:pt x="172" y="377"/>
                </a:lnTo>
                <a:lnTo>
                  <a:pt x="175" y="398"/>
                </a:lnTo>
                <a:lnTo>
                  <a:pt x="178" y="409"/>
                </a:lnTo>
                <a:lnTo>
                  <a:pt x="183" y="420"/>
                </a:lnTo>
                <a:lnTo>
                  <a:pt x="266" y="420"/>
                </a:lnTo>
                <a:lnTo>
                  <a:pt x="266" y="420"/>
                </a:lnTo>
                <a:lnTo>
                  <a:pt x="262" y="403"/>
                </a:lnTo>
                <a:lnTo>
                  <a:pt x="259" y="386"/>
                </a:lnTo>
                <a:lnTo>
                  <a:pt x="257" y="366"/>
                </a:lnTo>
                <a:lnTo>
                  <a:pt x="256" y="341"/>
                </a:lnTo>
                <a:lnTo>
                  <a:pt x="256" y="125"/>
                </a:lnTo>
                <a:lnTo>
                  <a:pt x="256" y="125"/>
                </a:lnTo>
                <a:lnTo>
                  <a:pt x="256" y="99"/>
                </a:lnTo>
                <a:lnTo>
                  <a:pt x="251" y="74"/>
                </a:lnTo>
                <a:lnTo>
                  <a:pt x="248" y="64"/>
                </a:lnTo>
                <a:lnTo>
                  <a:pt x="245" y="53"/>
                </a:lnTo>
                <a:lnTo>
                  <a:pt x="239" y="44"/>
                </a:lnTo>
                <a:lnTo>
                  <a:pt x="232" y="34"/>
                </a:lnTo>
                <a:lnTo>
                  <a:pt x="226" y="27"/>
                </a:lnTo>
                <a:lnTo>
                  <a:pt x="217" y="20"/>
                </a:lnTo>
                <a:lnTo>
                  <a:pt x="206" y="14"/>
                </a:lnTo>
                <a:lnTo>
                  <a:pt x="195" y="10"/>
                </a:lnTo>
                <a:lnTo>
                  <a:pt x="182" y="5"/>
                </a:lnTo>
                <a:lnTo>
                  <a:pt x="166" y="2"/>
                </a:lnTo>
                <a:lnTo>
                  <a:pt x="151" y="0"/>
                </a:lnTo>
                <a:lnTo>
                  <a:pt x="131" y="0"/>
                </a:lnTo>
                <a:lnTo>
                  <a:pt x="131" y="0"/>
                </a:lnTo>
                <a:lnTo>
                  <a:pt x="108" y="2"/>
                </a:lnTo>
                <a:lnTo>
                  <a:pt x="95" y="4"/>
                </a:lnTo>
                <a:lnTo>
                  <a:pt x="84" y="7"/>
                </a:lnTo>
                <a:lnTo>
                  <a:pt x="74" y="10"/>
                </a:lnTo>
                <a:lnTo>
                  <a:pt x="64" y="14"/>
                </a:lnTo>
                <a:lnTo>
                  <a:pt x="55" y="20"/>
                </a:lnTo>
                <a:lnTo>
                  <a:pt x="46" y="28"/>
                </a:lnTo>
                <a:lnTo>
                  <a:pt x="38" y="36"/>
                </a:lnTo>
                <a:lnTo>
                  <a:pt x="32" y="45"/>
                </a:lnTo>
                <a:lnTo>
                  <a:pt x="26" y="54"/>
                </a:lnTo>
                <a:lnTo>
                  <a:pt x="20" y="67"/>
                </a:lnTo>
                <a:lnTo>
                  <a:pt x="17" y="79"/>
                </a:lnTo>
                <a:lnTo>
                  <a:pt x="13" y="93"/>
                </a:lnTo>
                <a:lnTo>
                  <a:pt x="12" y="108"/>
                </a:lnTo>
                <a:lnTo>
                  <a:pt x="10" y="125"/>
                </a:lnTo>
                <a:lnTo>
                  <a:pt x="10" y="136"/>
                </a:lnTo>
                <a:lnTo>
                  <a:pt x="91" y="1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9" name="Freeform 37"/>
          <p:cNvSpPr>
            <a:spLocks/>
          </p:cNvSpPr>
          <p:nvPr userDrawn="1"/>
        </p:nvSpPr>
        <p:spPr bwMode="auto">
          <a:xfrm>
            <a:off x="7942263" y="1108075"/>
            <a:ext cx="69850" cy="114300"/>
          </a:xfrm>
          <a:custGeom>
            <a:avLst/>
            <a:gdLst>
              <a:gd name="T0" fmla="*/ 88 w 88"/>
              <a:gd name="T1" fmla="*/ 80 h 143"/>
              <a:gd name="T2" fmla="*/ 88 w 88"/>
              <a:gd name="T3" fmla="*/ 80 h 143"/>
              <a:gd name="T4" fmla="*/ 87 w 88"/>
              <a:gd name="T5" fmla="*/ 97 h 143"/>
              <a:gd name="T6" fmla="*/ 82 w 88"/>
              <a:gd name="T7" fmla="*/ 109 h 143"/>
              <a:gd name="T8" fmla="*/ 76 w 88"/>
              <a:gd name="T9" fmla="*/ 120 h 143"/>
              <a:gd name="T10" fmla="*/ 70 w 88"/>
              <a:gd name="T11" fmla="*/ 129 h 143"/>
              <a:gd name="T12" fmla="*/ 61 w 88"/>
              <a:gd name="T13" fmla="*/ 136 h 143"/>
              <a:gd name="T14" fmla="*/ 51 w 88"/>
              <a:gd name="T15" fmla="*/ 140 h 143"/>
              <a:gd name="T16" fmla="*/ 42 w 88"/>
              <a:gd name="T17" fmla="*/ 143 h 143"/>
              <a:gd name="T18" fmla="*/ 33 w 88"/>
              <a:gd name="T19" fmla="*/ 143 h 143"/>
              <a:gd name="T20" fmla="*/ 33 w 88"/>
              <a:gd name="T21" fmla="*/ 143 h 143"/>
              <a:gd name="T22" fmla="*/ 25 w 88"/>
              <a:gd name="T23" fmla="*/ 143 h 143"/>
              <a:gd name="T24" fmla="*/ 19 w 88"/>
              <a:gd name="T25" fmla="*/ 140 h 143"/>
              <a:gd name="T26" fmla="*/ 13 w 88"/>
              <a:gd name="T27" fmla="*/ 134 h 143"/>
              <a:gd name="T28" fmla="*/ 8 w 88"/>
              <a:gd name="T29" fmla="*/ 128 h 143"/>
              <a:gd name="T30" fmla="*/ 5 w 88"/>
              <a:gd name="T31" fmla="*/ 119 h 143"/>
              <a:gd name="T32" fmla="*/ 2 w 88"/>
              <a:gd name="T33" fmla="*/ 109 h 143"/>
              <a:gd name="T34" fmla="*/ 0 w 88"/>
              <a:gd name="T35" fmla="*/ 99 h 143"/>
              <a:gd name="T36" fmla="*/ 0 w 88"/>
              <a:gd name="T37" fmla="*/ 86 h 143"/>
              <a:gd name="T38" fmla="*/ 0 w 88"/>
              <a:gd name="T39" fmla="*/ 86 h 143"/>
              <a:gd name="T40" fmla="*/ 0 w 88"/>
              <a:gd name="T41" fmla="*/ 74 h 143"/>
              <a:gd name="T42" fmla="*/ 3 w 88"/>
              <a:gd name="T43" fmla="*/ 63 h 143"/>
              <a:gd name="T44" fmla="*/ 7 w 88"/>
              <a:gd name="T45" fmla="*/ 52 h 143"/>
              <a:gd name="T46" fmla="*/ 11 w 88"/>
              <a:gd name="T47" fmla="*/ 43 h 143"/>
              <a:gd name="T48" fmla="*/ 19 w 88"/>
              <a:gd name="T49" fmla="*/ 35 h 143"/>
              <a:gd name="T50" fmla="*/ 27 w 88"/>
              <a:gd name="T51" fmla="*/ 29 h 143"/>
              <a:gd name="T52" fmla="*/ 37 w 88"/>
              <a:gd name="T53" fmla="*/ 25 h 143"/>
              <a:gd name="T54" fmla="*/ 50 w 88"/>
              <a:gd name="T55" fmla="*/ 21 h 143"/>
              <a:gd name="T56" fmla="*/ 50 w 88"/>
              <a:gd name="T57" fmla="*/ 21 h 143"/>
              <a:gd name="T58" fmla="*/ 59 w 88"/>
              <a:gd name="T59" fmla="*/ 18 h 143"/>
              <a:gd name="T60" fmla="*/ 68 w 88"/>
              <a:gd name="T61" fmla="*/ 14 h 143"/>
              <a:gd name="T62" fmla="*/ 77 w 88"/>
              <a:gd name="T63" fmla="*/ 8 h 143"/>
              <a:gd name="T64" fmla="*/ 88 w 88"/>
              <a:gd name="T65" fmla="*/ 0 h 143"/>
              <a:gd name="T66" fmla="*/ 88 w 88"/>
              <a:gd name="T67" fmla="*/ 8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143">
                <a:moveTo>
                  <a:pt x="88" y="80"/>
                </a:moveTo>
                <a:lnTo>
                  <a:pt x="88" y="80"/>
                </a:lnTo>
                <a:lnTo>
                  <a:pt x="87" y="97"/>
                </a:lnTo>
                <a:lnTo>
                  <a:pt x="82" y="109"/>
                </a:lnTo>
                <a:lnTo>
                  <a:pt x="76" y="120"/>
                </a:lnTo>
                <a:lnTo>
                  <a:pt x="70" y="129"/>
                </a:lnTo>
                <a:lnTo>
                  <a:pt x="61" y="136"/>
                </a:lnTo>
                <a:lnTo>
                  <a:pt x="51" y="140"/>
                </a:lnTo>
                <a:lnTo>
                  <a:pt x="42" y="143"/>
                </a:lnTo>
                <a:lnTo>
                  <a:pt x="33" y="143"/>
                </a:lnTo>
                <a:lnTo>
                  <a:pt x="33" y="143"/>
                </a:lnTo>
                <a:lnTo>
                  <a:pt x="25" y="143"/>
                </a:lnTo>
                <a:lnTo>
                  <a:pt x="19" y="140"/>
                </a:lnTo>
                <a:lnTo>
                  <a:pt x="13" y="134"/>
                </a:lnTo>
                <a:lnTo>
                  <a:pt x="8" y="128"/>
                </a:lnTo>
                <a:lnTo>
                  <a:pt x="5" y="119"/>
                </a:lnTo>
                <a:lnTo>
                  <a:pt x="2" y="109"/>
                </a:lnTo>
                <a:lnTo>
                  <a:pt x="0" y="99"/>
                </a:lnTo>
                <a:lnTo>
                  <a:pt x="0" y="86"/>
                </a:lnTo>
                <a:lnTo>
                  <a:pt x="0" y="86"/>
                </a:lnTo>
                <a:lnTo>
                  <a:pt x="0" y="74"/>
                </a:lnTo>
                <a:lnTo>
                  <a:pt x="3" y="63"/>
                </a:lnTo>
                <a:lnTo>
                  <a:pt x="7" y="52"/>
                </a:lnTo>
                <a:lnTo>
                  <a:pt x="11" y="43"/>
                </a:lnTo>
                <a:lnTo>
                  <a:pt x="19" y="35"/>
                </a:lnTo>
                <a:lnTo>
                  <a:pt x="27" y="29"/>
                </a:lnTo>
                <a:lnTo>
                  <a:pt x="37" y="25"/>
                </a:lnTo>
                <a:lnTo>
                  <a:pt x="50" y="21"/>
                </a:lnTo>
                <a:lnTo>
                  <a:pt x="50" y="21"/>
                </a:lnTo>
                <a:lnTo>
                  <a:pt x="59" y="18"/>
                </a:lnTo>
                <a:lnTo>
                  <a:pt x="68" y="14"/>
                </a:lnTo>
                <a:lnTo>
                  <a:pt x="77" y="8"/>
                </a:lnTo>
                <a:lnTo>
                  <a:pt x="88" y="0"/>
                </a:lnTo>
                <a:lnTo>
                  <a:pt x="88" y="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61" name="Freeform 39"/>
          <p:cNvSpPr>
            <a:spLocks/>
          </p:cNvSpPr>
          <p:nvPr userDrawn="1"/>
        </p:nvSpPr>
        <p:spPr bwMode="auto">
          <a:xfrm>
            <a:off x="8188325" y="1001713"/>
            <a:ext cx="73025" cy="214312"/>
          </a:xfrm>
          <a:custGeom>
            <a:avLst/>
            <a:gdLst>
              <a:gd name="T0" fmla="*/ 0 w 93"/>
              <a:gd name="T1" fmla="*/ 134 h 270"/>
              <a:gd name="T2" fmla="*/ 0 w 93"/>
              <a:gd name="T3" fmla="*/ 134 h 270"/>
              <a:gd name="T4" fmla="*/ 0 w 93"/>
              <a:gd name="T5" fmla="*/ 103 h 270"/>
              <a:gd name="T6" fmla="*/ 2 w 93"/>
              <a:gd name="T7" fmla="*/ 75 h 270"/>
              <a:gd name="T8" fmla="*/ 5 w 93"/>
              <a:gd name="T9" fmla="*/ 52 h 270"/>
              <a:gd name="T10" fmla="*/ 8 w 93"/>
              <a:gd name="T11" fmla="*/ 34 h 270"/>
              <a:gd name="T12" fmla="*/ 14 w 93"/>
              <a:gd name="T13" fmla="*/ 18 h 270"/>
              <a:gd name="T14" fmla="*/ 19 w 93"/>
              <a:gd name="T15" fmla="*/ 14 h 270"/>
              <a:gd name="T16" fmla="*/ 23 w 93"/>
              <a:gd name="T17" fmla="*/ 7 h 270"/>
              <a:gd name="T18" fmla="*/ 28 w 93"/>
              <a:gd name="T19" fmla="*/ 4 h 270"/>
              <a:gd name="T20" fmla="*/ 34 w 93"/>
              <a:gd name="T21" fmla="*/ 1 h 270"/>
              <a:gd name="T22" fmla="*/ 40 w 93"/>
              <a:gd name="T23" fmla="*/ 0 h 270"/>
              <a:gd name="T24" fmla="*/ 47 w 93"/>
              <a:gd name="T25" fmla="*/ 0 h 270"/>
              <a:gd name="T26" fmla="*/ 47 w 93"/>
              <a:gd name="T27" fmla="*/ 0 h 270"/>
              <a:gd name="T28" fmla="*/ 54 w 93"/>
              <a:gd name="T29" fmla="*/ 0 h 270"/>
              <a:gd name="T30" fmla="*/ 59 w 93"/>
              <a:gd name="T31" fmla="*/ 1 h 270"/>
              <a:gd name="T32" fmla="*/ 65 w 93"/>
              <a:gd name="T33" fmla="*/ 4 h 270"/>
              <a:gd name="T34" fmla="*/ 70 w 93"/>
              <a:gd name="T35" fmla="*/ 7 h 270"/>
              <a:gd name="T36" fmla="*/ 74 w 93"/>
              <a:gd name="T37" fmla="*/ 14 h 270"/>
              <a:gd name="T38" fmla="*/ 77 w 93"/>
              <a:gd name="T39" fmla="*/ 18 h 270"/>
              <a:gd name="T40" fmla="*/ 84 w 93"/>
              <a:gd name="T41" fmla="*/ 34 h 270"/>
              <a:gd name="T42" fmla="*/ 88 w 93"/>
              <a:gd name="T43" fmla="*/ 52 h 270"/>
              <a:gd name="T44" fmla="*/ 91 w 93"/>
              <a:gd name="T45" fmla="*/ 75 h 270"/>
              <a:gd name="T46" fmla="*/ 93 w 93"/>
              <a:gd name="T47" fmla="*/ 103 h 270"/>
              <a:gd name="T48" fmla="*/ 93 w 93"/>
              <a:gd name="T49" fmla="*/ 134 h 270"/>
              <a:gd name="T50" fmla="*/ 93 w 93"/>
              <a:gd name="T51" fmla="*/ 134 h 270"/>
              <a:gd name="T52" fmla="*/ 93 w 93"/>
              <a:gd name="T53" fmla="*/ 166 h 270"/>
              <a:gd name="T54" fmla="*/ 91 w 93"/>
              <a:gd name="T55" fmla="*/ 193 h 270"/>
              <a:gd name="T56" fmla="*/ 88 w 93"/>
              <a:gd name="T57" fmla="*/ 216 h 270"/>
              <a:gd name="T58" fmla="*/ 84 w 93"/>
              <a:gd name="T59" fmla="*/ 236 h 270"/>
              <a:gd name="T60" fmla="*/ 77 w 93"/>
              <a:gd name="T61" fmla="*/ 250 h 270"/>
              <a:gd name="T62" fmla="*/ 74 w 93"/>
              <a:gd name="T63" fmla="*/ 256 h 270"/>
              <a:gd name="T64" fmla="*/ 70 w 93"/>
              <a:gd name="T65" fmla="*/ 260 h 270"/>
              <a:gd name="T66" fmla="*/ 65 w 93"/>
              <a:gd name="T67" fmla="*/ 263 h 270"/>
              <a:gd name="T68" fmla="*/ 59 w 93"/>
              <a:gd name="T69" fmla="*/ 267 h 270"/>
              <a:gd name="T70" fmla="*/ 54 w 93"/>
              <a:gd name="T71" fmla="*/ 268 h 270"/>
              <a:gd name="T72" fmla="*/ 47 w 93"/>
              <a:gd name="T73" fmla="*/ 270 h 270"/>
              <a:gd name="T74" fmla="*/ 47 w 93"/>
              <a:gd name="T75" fmla="*/ 270 h 270"/>
              <a:gd name="T76" fmla="*/ 40 w 93"/>
              <a:gd name="T77" fmla="*/ 268 h 270"/>
              <a:gd name="T78" fmla="*/ 34 w 93"/>
              <a:gd name="T79" fmla="*/ 267 h 270"/>
              <a:gd name="T80" fmla="*/ 28 w 93"/>
              <a:gd name="T81" fmla="*/ 263 h 270"/>
              <a:gd name="T82" fmla="*/ 23 w 93"/>
              <a:gd name="T83" fmla="*/ 260 h 270"/>
              <a:gd name="T84" fmla="*/ 19 w 93"/>
              <a:gd name="T85" fmla="*/ 256 h 270"/>
              <a:gd name="T86" fmla="*/ 14 w 93"/>
              <a:gd name="T87" fmla="*/ 250 h 270"/>
              <a:gd name="T88" fmla="*/ 8 w 93"/>
              <a:gd name="T89" fmla="*/ 236 h 270"/>
              <a:gd name="T90" fmla="*/ 5 w 93"/>
              <a:gd name="T91" fmla="*/ 216 h 270"/>
              <a:gd name="T92" fmla="*/ 2 w 93"/>
              <a:gd name="T93" fmla="*/ 193 h 270"/>
              <a:gd name="T94" fmla="*/ 0 w 93"/>
              <a:gd name="T95" fmla="*/ 166 h 270"/>
              <a:gd name="T96" fmla="*/ 0 w 93"/>
              <a:gd name="T97" fmla="*/ 13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3" h="270">
                <a:moveTo>
                  <a:pt x="0" y="134"/>
                </a:moveTo>
                <a:lnTo>
                  <a:pt x="0" y="134"/>
                </a:lnTo>
                <a:lnTo>
                  <a:pt x="0" y="103"/>
                </a:lnTo>
                <a:lnTo>
                  <a:pt x="2" y="75"/>
                </a:lnTo>
                <a:lnTo>
                  <a:pt x="5" y="52"/>
                </a:lnTo>
                <a:lnTo>
                  <a:pt x="8" y="34"/>
                </a:lnTo>
                <a:lnTo>
                  <a:pt x="14" y="18"/>
                </a:lnTo>
                <a:lnTo>
                  <a:pt x="19" y="14"/>
                </a:lnTo>
                <a:lnTo>
                  <a:pt x="23" y="7"/>
                </a:lnTo>
                <a:lnTo>
                  <a:pt x="28" y="4"/>
                </a:lnTo>
                <a:lnTo>
                  <a:pt x="34" y="1"/>
                </a:lnTo>
                <a:lnTo>
                  <a:pt x="40" y="0"/>
                </a:lnTo>
                <a:lnTo>
                  <a:pt x="47" y="0"/>
                </a:lnTo>
                <a:lnTo>
                  <a:pt x="47" y="0"/>
                </a:lnTo>
                <a:lnTo>
                  <a:pt x="54" y="0"/>
                </a:lnTo>
                <a:lnTo>
                  <a:pt x="59" y="1"/>
                </a:lnTo>
                <a:lnTo>
                  <a:pt x="65" y="4"/>
                </a:lnTo>
                <a:lnTo>
                  <a:pt x="70" y="7"/>
                </a:lnTo>
                <a:lnTo>
                  <a:pt x="74" y="14"/>
                </a:lnTo>
                <a:lnTo>
                  <a:pt x="77" y="18"/>
                </a:lnTo>
                <a:lnTo>
                  <a:pt x="84" y="34"/>
                </a:lnTo>
                <a:lnTo>
                  <a:pt x="88" y="52"/>
                </a:lnTo>
                <a:lnTo>
                  <a:pt x="91" y="75"/>
                </a:lnTo>
                <a:lnTo>
                  <a:pt x="93" y="103"/>
                </a:lnTo>
                <a:lnTo>
                  <a:pt x="93" y="134"/>
                </a:lnTo>
                <a:lnTo>
                  <a:pt x="93" y="134"/>
                </a:lnTo>
                <a:lnTo>
                  <a:pt x="93" y="166"/>
                </a:lnTo>
                <a:lnTo>
                  <a:pt x="91" y="193"/>
                </a:lnTo>
                <a:lnTo>
                  <a:pt x="88" y="216"/>
                </a:lnTo>
                <a:lnTo>
                  <a:pt x="84" y="236"/>
                </a:lnTo>
                <a:lnTo>
                  <a:pt x="77" y="250"/>
                </a:lnTo>
                <a:lnTo>
                  <a:pt x="74" y="256"/>
                </a:lnTo>
                <a:lnTo>
                  <a:pt x="70" y="260"/>
                </a:lnTo>
                <a:lnTo>
                  <a:pt x="65" y="263"/>
                </a:lnTo>
                <a:lnTo>
                  <a:pt x="59" y="267"/>
                </a:lnTo>
                <a:lnTo>
                  <a:pt x="54" y="268"/>
                </a:lnTo>
                <a:lnTo>
                  <a:pt x="47" y="270"/>
                </a:lnTo>
                <a:lnTo>
                  <a:pt x="47" y="270"/>
                </a:lnTo>
                <a:lnTo>
                  <a:pt x="40" y="268"/>
                </a:lnTo>
                <a:lnTo>
                  <a:pt x="34" y="267"/>
                </a:lnTo>
                <a:lnTo>
                  <a:pt x="28" y="263"/>
                </a:lnTo>
                <a:lnTo>
                  <a:pt x="23" y="260"/>
                </a:lnTo>
                <a:lnTo>
                  <a:pt x="19" y="256"/>
                </a:lnTo>
                <a:lnTo>
                  <a:pt x="14" y="250"/>
                </a:lnTo>
                <a:lnTo>
                  <a:pt x="8" y="236"/>
                </a:lnTo>
                <a:lnTo>
                  <a:pt x="5" y="216"/>
                </a:lnTo>
                <a:lnTo>
                  <a:pt x="2" y="193"/>
                </a:lnTo>
                <a:lnTo>
                  <a:pt x="0" y="166"/>
                </a:lnTo>
                <a:lnTo>
                  <a:pt x="0" y="1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62" name="Freeform 40"/>
          <p:cNvSpPr>
            <a:spLocks/>
          </p:cNvSpPr>
          <p:nvPr userDrawn="1"/>
        </p:nvSpPr>
        <p:spPr bwMode="auto">
          <a:xfrm>
            <a:off x="8118475" y="938213"/>
            <a:ext cx="212725" cy="439737"/>
          </a:xfrm>
          <a:custGeom>
            <a:avLst/>
            <a:gdLst>
              <a:gd name="T0" fmla="*/ 0 w 269"/>
              <a:gd name="T1" fmla="*/ 554 h 554"/>
              <a:gd name="T2" fmla="*/ 88 w 269"/>
              <a:gd name="T3" fmla="*/ 554 h 554"/>
              <a:gd name="T4" fmla="*/ 88 w 269"/>
              <a:gd name="T5" fmla="*/ 382 h 554"/>
              <a:gd name="T6" fmla="*/ 90 w 269"/>
              <a:gd name="T7" fmla="*/ 382 h 554"/>
              <a:gd name="T8" fmla="*/ 90 w 269"/>
              <a:gd name="T9" fmla="*/ 382 h 554"/>
              <a:gd name="T10" fmla="*/ 96 w 269"/>
              <a:gd name="T11" fmla="*/ 394 h 554"/>
              <a:gd name="T12" fmla="*/ 104 w 269"/>
              <a:gd name="T13" fmla="*/ 403 h 554"/>
              <a:gd name="T14" fmla="*/ 111 w 269"/>
              <a:gd name="T15" fmla="*/ 412 h 554"/>
              <a:gd name="T16" fmla="*/ 121 w 269"/>
              <a:gd name="T17" fmla="*/ 419 h 554"/>
              <a:gd name="T18" fmla="*/ 130 w 269"/>
              <a:gd name="T19" fmla="*/ 423 h 554"/>
              <a:gd name="T20" fmla="*/ 141 w 269"/>
              <a:gd name="T21" fmla="*/ 428 h 554"/>
              <a:gd name="T22" fmla="*/ 152 w 269"/>
              <a:gd name="T23" fmla="*/ 429 h 554"/>
              <a:gd name="T24" fmla="*/ 164 w 269"/>
              <a:gd name="T25" fmla="*/ 431 h 554"/>
              <a:gd name="T26" fmla="*/ 164 w 269"/>
              <a:gd name="T27" fmla="*/ 431 h 554"/>
              <a:gd name="T28" fmla="*/ 176 w 269"/>
              <a:gd name="T29" fmla="*/ 429 h 554"/>
              <a:gd name="T30" fmla="*/ 189 w 269"/>
              <a:gd name="T31" fmla="*/ 428 h 554"/>
              <a:gd name="T32" fmla="*/ 199 w 269"/>
              <a:gd name="T33" fmla="*/ 423 h 554"/>
              <a:gd name="T34" fmla="*/ 210 w 269"/>
              <a:gd name="T35" fmla="*/ 419 h 554"/>
              <a:gd name="T36" fmla="*/ 219 w 269"/>
              <a:gd name="T37" fmla="*/ 411 h 554"/>
              <a:gd name="T38" fmla="*/ 229 w 269"/>
              <a:gd name="T39" fmla="*/ 403 h 554"/>
              <a:gd name="T40" fmla="*/ 236 w 269"/>
              <a:gd name="T41" fmla="*/ 392 h 554"/>
              <a:gd name="T42" fmla="*/ 243 w 269"/>
              <a:gd name="T43" fmla="*/ 380 h 554"/>
              <a:gd name="T44" fmla="*/ 249 w 269"/>
              <a:gd name="T45" fmla="*/ 366 h 554"/>
              <a:gd name="T46" fmla="*/ 255 w 269"/>
              <a:gd name="T47" fmla="*/ 351 h 554"/>
              <a:gd name="T48" fmla="*/ 260 w 269"/>
              <a:gd name="T49" fmla="*/ 332 h 554"/>
              <a:gd name="T50" fmla="*/ 263 w 269"/>
              <a:gd name="T51" fmla="*/ 314 h 554"/>
              <a:gd name="T52" fmla="*/ 266 w 269"/>
              <a:gd name="T53" fmla="*/ 292 h 554"/>
              <a:gd name="T54" fmla="*/ 267 w 269"/>
              <a:gd name="T55" fmla="*/ 269 h 554"/>
              <a:gd name="T56" fmla="*/ 269 w 269"/>
              <a:gd name="T57" fmla="*/ 215 h 554"/>
              <a:gd name="T58" fmla="*/ 269 w 269"/>
              <a:gd name="T59" fmla="*/ 215 h 554"/>
              <a:gd name="T60" fmla="*/ 267 w 269"/>
              <a:gd name="T61" fmla="*/ 162 h 554"/>
              <a:gd name="T62" fmla="*/ 266 w 269"/>
              <a:gd name="T63" fmla="*/ 139 h 554"/>
              <a:gd name="T64" fmla="*/ 263 w 269"/>
              <a:gd name="T65" fmla="*/ 118 h 554"/>
              <a:gd name="T66" fmla="*/ 260 w 269"/>
              <a:gd name="T67" fmla="*/ 98 h 554"/>
              <a:gd name="T68" fmla="*/ 255 w 269"/>
              <a:gd name="T69" fmla="*/ 81 h 554"/>
              <a:gd name="T70" fmla="*/ 249 w 269"/>
              <a:gd name="T71" fmla="*/ 64 h 554"/>
              <a:gd name="T72" fmla="*/ 243 w 269"/>
              <a:gd name="T73" fmla="*/ 50 h 554"/>
              <a:gd name="T74" fmla="*/ 236 w 269"/>
              <a:gd name="T75" fmla="*/ 39 h 554"/>
              <a:gd name="T76" fmla="*/ 229 w 269"/>
              <a:gd name="T77" fmla="*/ 28 h 554"/>
              <a:gd name="T78" fmla="*/ 219 w 269"/>
              <a:gd name="T79" fmla="*/ 19 h 554"/>
              <a:gd name="T80" fmla="*/ 210 w 269"/>
              <a:gd name="T81" fmla="*/ 13 h 554"/>
              <a:gd name="T82" fmla="*/ 199 w 269"/>
              <a:gd name="T83" fmla="*/ 7 h 554"/>
              <a:gd name="T84" fmla="*/ 189 w 269"/>
              <a:gd name="T85" fmla="*/ 4 h 554"/>
              <a:gd name="T86" fmla="*/ 176 w 269"/>
              <a:gd name="T87" fmla="*/ 0 h 554"/>
              <a:gd name="T88" fmla="*/ 164 w 269"/>
              <a:gd name="T89" fmla="*/ 0 h 554"/>
              <a:gd name="T90" fmla="*/ 164 w 269"/>
              <a:gd name="T91" fmla="*/ 0 h 554"/>
              <a:gd name="T92" fmla="*/ 152 w 269"/>
              <a:gd name="T93" fmla="*/ 0 h 554"/>
              <a:gd name="T94" fmla="*/ 139 w 269"/>
              <a:gd name="T95" fmla="*/ 4 h 554"/>
              <a:gd name="T96" fmla="*/ 128 w 269"/>
              <a:gd name="T97" fmla="*/ 7 h 554"/>
              <a:gd name="T98" fmla="*/ 119 w 269"/>
              <a:gd name="T99" fmla="*/ 13 h 554"/>
              <a:gd name="T100" fmla="*/ 110 w 269"/>
              <a:gd name="T101" fmla="*/ 20 h 554"/>
              <a:gd name="T102" fmla="*/ 101 w 269"/>
              <a:gd name="T103" fmla="*/ 30 h 554"/>
              <a:gd name="T104" fmla="*/ 93 w 269"/>
              <a:gd name="T105" fmla="*/ 41 h 554"/>
              <a:gd name="T106" fmla="*/ 85 w 269"/>
              <a:gd name="T107" fmla="*/ 54 h 554"/>
              <a:gd name="T108" fmla="*/ 84 w 269"/>
              <a:gd name="T109" fmla="*/ 54 h 554"/>
              <a:gd name="T110" fmla="*/ 84 w 269"/>
              <a:gd name="T111" fmla="*/ 11 h 554"/>
              <a:gd name="T112" fmla="*/ 0 w 269"/>
              <a:gd name="T113" fmla="*/ 11 h 554"/>
              <a:gd name="T114" fmla="*/ 0 w 269"/>
              <a:gd name="T115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9" h="554">
                <a:moveTo>
                  <a:pt x="0" y="554"/>
                </a:moveTo>
                <a:lnTo>
                  <a:pt x="88" y="554"/>
                </a:lnTo>
                <a:lnTo>
                  <a:pt x="88" y="382"/>
                </a:lnTo>
                <a:lnTo>
                  <a:pt x="90" y="382"/>
                </a:lnTo>
                <a:lnTo>
                  <a:pt x="90" y="382"/>
                </a:lnTo>
                <a:lnTo>
                  <a:pt x="96" y="394"/>
                </a:lnTo>
                <a:lnTo>
                  <a:pt x="104" y="403"/>
                </a:lnTo>
                <a:lnTo>
                  <a:pt x="111" y="412"/>
                </a:lnTo>
                <a:lnTo>
                  <a:pt x="121" y="419"/>
                </a:lnTo>
                <a:lnTo>
                  <a:pt x="130" y="423"/>
                </a:lnTo>
                <a:lnTo>
                  <a:pt x="141" y="428"/>
                </a:lnTo>
                <a:lnTo>
                  <a:pt x="152" y="429"/>
                </a:lnTo>
                <a:lnTo>
                  <a:pt x="164" y="431"/>
                </a:lnTo>
                <a:lnTo>
                  <a:pt x="164" y="431"/>
                </a:lnTo>
                <a:lnTo>
                  <a:pt x="176" y="429"/>
                </a:lnTo>
                <a:lnTo>
                  <a:pt x="189" y="428"/>
                </a:lnTo>
                <a:lnTo>
                  <a:pt x="199" y="423"/>
                </a:lnTo>
                <a:lnTo>
                  <a:pt x="210" y="419"/>
                </a:lnTo>
                <a:lnTo>
                  <a:pt x="219" y="411"/>
                </a:lnTo>
                <a:lnTo>
                  <a:pt x="229" y="403"/>
                </a:lnTo>
                <a:lnTo>
                  <a:pt x="236" y="392"/>
                </a:lnTo>
                <a:lnTo>
                  <a:pt x="243" y="380"/>
                </a:lnTo>
                <a:lnTo>
                  <a:pt x="249" y="366"/>
                </a:lnTo>
                <a:lnTo>
                  <a:pt x="255" y="351"/>
                </a:lnTo>
                <a:lnTo>
                  <a:pt x="260" y="332"/>
                </a:lnTo>
                <a:lnTo>
                  <a:pt x="263" y="314"/>
                </a:lnTo>
                <a:lnTo>
                  <a:pt x="266" y="292"/>
                </a:lnTo>
                <a:lnTo>
                  <a:pt x="267" y="269"/>
                </a:lnTo>
                <a:lnTo>
                  <a:pt x="269" y="215"/>
                </a:lnTo>
                <a:lnTo>
                  <a:pt x="269" y="215"/>
                </a:lnTo>
                <a:lnTo>
                  <a:pt x="267" y="162"/>
                </a:lnTo>
                <a:lnTo>
                  <a:pt x="266" y="139"/>
                </a:lnTo>
                <a:lnTo>
                  <a:pt x="263" y="118"/>
                </a:lnTo>
                <a:lnTo>
                  <a:pt x="260" y="98"/>
                </a:lnTo>
                <a:lnTo>
                  <a:pt x="255" y="81"/>
                </a:lnTo>
                <a:lnTo>
                  <a:pt x="249" y="64"/>
                </a:lnTo>
                <a:lnTo>
                  <a:pt x="243" y="50"/>
                </a:lnTo>
                <a:lnTo>
                  <a:pt x="236" y="39"/>
                </a:lnTo>
                <a:lnTo>
                  <a:pt x="229" y="28"/>
                </a:lnTo>
                <a:lnTo>
                  <a:pt x="219" y="19"/>
                </a:lnTo>
                <a:lnTo>
                  <a:pt x="210" y="13"/>
                </a:lnTo>
                <a:lnTo>
                  <a:pt x="199" y="7"/>
                </a:lnTo>
                <a:lnTo>
                  <a:pt x="189" y="4"/>
                </a:lnTo>
                <a:lnTo>
                  <a:pt x="176" y="0"/>
                </a:lnTo>
                <a:lnTo>
                  <a:pt x="164" y="0"/>
                </a:lnTo>
                <a:lnTo>
                  <a:pt x="164" y="0"/>
                </a:lnTo>
                <a:lnTo>
                  <a:pt x="152" y="0"/>
                </a:lnTo>
                <a:lnTo>
                  <a:pt x="139" y="4"/>
                </a:lnTo>
                <a:lnTo>
                  <a:pt x="128" y="7"/>
                </a:lnTo>
                <a:lnTo>
                  <a:pt x="119" y="13"/>
                </a:lnTo>
                <a:lnTo>
                  <a:pt x="110" y="20"/>
                </a:lnTo>
                <a:lnTo>
                  <a:pt x="101" y="30"/>
                </a:lnTo>
                <a:lnTo>
                  <a:pt x="93" y="41"/>
                </a:lnTo>
                <a:lnTo>
                  <a:pt x="85" y="54"/>
                </a:lnTo>
                <a:lnTo>
                  <a:pt x="84" y="54"/>
                </a:lnTo>
                <a:lnTo>
                  <a:pt x="84" y="11"/>
                </a:lnTo>
                <a:lnTo>
                  <a:pt x="0" y="11"/>
                </a:lnTo>
                <a:lnTo>
                  <a:pt x="0" y="55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64" name="Freeform 42"/>
          <p:cNvSpPr>
            <a:spLocks/>
          </p:cNvSpPr>
          <p:nvPr userDrawn="1"/>
        </p:nvSpPr>
        <p:spPr bwMode="auto">
          <a:xfrm>
            <a:off x="8350250" y="938213"/>
            <a:ext cx="201612" cy="341312"/>
          </a:xfrm>
          <a:custGeom>
            <a:avLst/>
            <a:gdLst>
              <a:gd name="T0" fmla="*/ 0 w 254"/>
              <a:gd name="T1" fmla="*/ 300 h 431"/>
              <a:gd name="T2" fmla="*/ 6 w 254"/>
              <a:gd name="T3" fmla="*/ 354 h 431"/>
              <a:gd name="T4" fmla="*/ 20 w 254"/>
              <a:gd name="T5" fmla="*/ 386 h 431"/>
              <a:gd name="T6" fmla="*/ 43 w 254"/>
              <a:gd name="T7" fmla="*/ 411 h 431"/>
              <a:gd name="T8" fmla="*/ 79 w 254"/>
              <a:gd name="T9" fmla="*/ 425 h 431"/>
              <a:gd name="T10" fmla="*/ 126 w 254"/>
              <a:gd name="T11" fmla="*/ 431 h 431"/>
              <a:gd name="T12" fmla="*/ 154 w 254"/>
              <a:gd name="T13" fmla="*/ 429 h 431"/>
              <a:gd name="T14" fmla="*/ 190 w 254"/>
              <a:gd name="T15" fmla="*/ 419 h 431"/>
              <a:gd name="T16" fmla="*/ 219 w 254"/>
              <a:gd name="T17" fmla="*/ 398 h 431"/>
              <a:gd name="T18" fmla="*/ 239 w 254"/>
              <a:gd name="T19" fmla="*/ 369 h 431"/>
              <a:gd name="T20" fmla="*/ 251 w 254"/>
              <a:gd name="T21" fmla="*/ 332 h 431"/>
              <a:gd name="T22" fmla="*/ 254 w 254"/>
              <a:gd name="T23" fmla="*/ 301 h 431"/>
              <a:gd name="T24" fmla="*/ 245 w 254"/>
              <a:gd name="T25" fmla="*/ 244 h 431"/>
              <a:gd name="T26" fmla="*/ 214 w 254"/>
              <a:gd name="T27" fmla="*/ 204 h 431"/>
              <a:gd name="T28" fmla="*/ 125 w 254"/>
              <a:gd name="T29" fmla="*/ 164 h 431"/>
              <a:gd name="T30" fmla="*/ 106 w 254"/>
              <a:gd name="T31" fmla="*/ 153 h 431"/>
              <a:gd name="T32" fmla="*/ 91 w 254"/>
              <a:gd name="T33" fmla="*/ 136 h 431"/>
              <a:gd name="T34" fmla="*/ 86 w 254"/>
              <a:gd name="T35" fmla="*/ 116 h 431"/>
              <a:gd name="T36" fmla="*/ 91 w 254"/>
              <a:gd name="T37" fmla="*/ 96 h 431"/>
              <a:gd name="T38" fmla="*/ 106 w 254"/>
              <a:gd name="T39" fmla="*/ 78 h 431"/>
              <a:gd name="T40" fmla="*/ 128 w 254"/>
              <a:gd name="T41" fmla="*/ 71 h 431"/>
              <a:gd name="T42" fmla="*/ 146 w 254"/>
              <a:gd name="T43" fmla="*/ 74 h 431"/>
              <a:gd name="T44" fmla="*/ 163 w 254"/>
              <a:gd name="T45" fmla="*/ 96 h 431"/>
              <a:gd name="T46" fmla="*/ 168 w 254"/>
              <a:gd name="T47" fmla="*/ 133 h 431"/>
              <a:gd name="T48" fmla="*/ 247 w 254"/>
              <a:gd name="T49" fmla="*/ 116 h 431"/>
              <a:gd name="T50" fmla="*/ 242 w 254"/>
              <a:gd name="T51" fmla="*/ 78 h 431"/>
              <a:gd name="T52" fmla="*/ 231 w 254"/>
              <a:gd name="T53" fmla="*/ 47 h 431"/>
              <a:gd name="T54" fmla="*/ 210 w 254"/>
              <a:gd name="T55" fmla="*/ 24 h 431"/>
              <a:gd name="T56" fmla="*/ 182 w 254"/>
              <a:gd name="T57" fmla="*/ 8 h 431"/>
              <a:gd name="T58" fmla="*/ 143 w 254"/>
              <a:gd name="T59" fmla="*/ 0 h 431"/>
              <a:gd name="T60" fmla="*/ 112 w 254"/>
              <a:gd name="T61" fmla="*/ 0 h 431"/>
              <a:gd name="T62" fmla="*/ 71 w 254"/>
              <a:gd name="T63" fmla="*/ 10 h 431"/>
              <a:gd name="T64" fmla="*/ 40 w 254"/>
              <a:gd name="T65" fmla="*/ 28 h 431"/>
              <a:gd name="T66" fmla="*/ 18 w 254"/>
              <a:gd name="T67" fmla="*/ 54 h 431"/>
              <a:gd name="T68" fmla="*/ 6 w 254"/>
              <a:gd name="T69" fmla="*/ 87 h 431"/>
              <a:gd name="T70" fmla="*/ 3 w 254"/>
              <a:gd name="T71" fmla="*/ 124 h 431"/>
              <a:gd name="T72" fmla="*/ 14 w 254"/>
              <a:gd name="T73" fmla="*/ 179 h 431"/>
              <a:gd name="T74" fmla="*/ 45 w 254"/>
              <a:gd name="T75" fmla="*/ 220 h 431"/>
              <a:gd name="T76" fmla="*/ 139 w 254"/>
              <a:gd name="T77" fmla="*/ 264 h 431"/>
              <a:gd name="T78" fmla="*/ 156 w 254"/>
              <a:gd name="T79" fmla="*/ 275 h 431"/>
              <a:gd name="T80" fmla="*/ 168 w 254"/>
              <a:gd name="T81" fmla="*/ 294 h 431"/>
              <a:gd name="T82" fmla="*/ 170 w 254"/>
              <a:gd name="T83" fmla="*/ 311 h 431"/>
              <a:gd name="T84" fmla="*/ 163 w 254"/>
              <a:gd name="T85" fmla="*/ 340 h 431"/>
              <a:gd name="T86" fmla="*/ 143 w 254"/>
              <a:gd name="T87" fmla="*/ 355 h 431"/>
              <a:gd name="T88" fmla="*/ 125 w 254"/>
              <a:gd name="T89" fmla="*/ 358 h 431"/>
              <a:gd name="T90" fmla="*/ 97 w 254"/>
              <a:gd name="T91" fmla="*/ 349 h 431"/>
              <a:gd name="T92" fmla="*/ 82 w 254"/>
              <a:gd name="T93" fmla="*/ 324 h 431"/>
              <a:gd name="T94" fmla="*/ 79 w 254"/>
              <a:gd name="T95" fmla="*/ 286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4" h="431">
                <a:moveTo>
                  <a:pt x="0" y="286"/>
                </a:moveTo>
                <a:lnTo>
                  <a:pt x="0" y="300"/>
                </a:lnTo>
                <a:lnTo>
                  <a:pt x="0" y="300"/>
                </a:lnTo>
                <a:lnTo>
                  <a:pt x="1" y="329"/>
                </a:lnTo>
                <a:lnTo>
                  <a:pt x="3" y="341"/>
                </a:lnTo>
                <a:lnTo>
                  <a:pt x="6" y="354"/>
                </a:lnTo>
                <a:lnTo>
                  <a:pt x="9" y="366"/>
                </a:lnTo>
                <a:lnTo>
                  <a:pt x="14" y="375"/>
                </a:lnTo>
                <a:lnTo>
                  <a:pt x="20" y="386"/>
                </a:lnTo>
                <a:lnTo>
                  <a:pt x="26" y="395"/>
                </a:lnTo>
                <a:lnTo>
                  <a:pt x="34" y="403"/>
                </a:lnTo>
                <a:lnTo>
                  <a:pt x="43" y="411"/>
                </a:lnTo>
                <a:lnTo>
                  <a:pt x="54" y="415"/>
                </a:lnTo>
                <a:lnTo>
                  <a:pt x="65" y="422"/>
                </a:lnTo>
                <a:lnTo>
                  <a:pt x="79" y="425"/>
                </a:lnTo>
                <a:lnTo>
                  <a:pt x="92" y="428"/>
                </a:lnTo>
                <a:lnTo>
                  <a:pt x="109" y="429"/>
                </a:lnTo>
                <a:lnTo>
                  <a:pt x="126" y="431"/>
                </a:lnTo>
                <a:lnTo>
                  <a:pt x="126" y="431"/>
                </a:lnTo>
                <a:lnTo>
                  <a:pt x="140" y="429"/>
                </a:lnTo>
                <a:lnTo>
                  <a:pt x="154" y="429"/>
                </a:lnTo>
                <a:lnTo>
                  <a:pt x="166" y="426"/>
                </a:lnTo>
                <a:lnTo>
                  <a:pt x="177" y="423"/>
                </a:lnTo>
                <a:lnTo>
                  <a:pt x="190" y="419"/>
                </a:lnTo>
                <a:lnTo>
                  <a:pt x="200" y="412"/>
                </a:lnTo>
                <a:lnTo>
                  <a:pt x="210" y="406"/>
                </a:lnTo>
                <a:lnTo>
                  <a:pt x="219" y="398"/>
                </a:lnTo>
                <a:lnTo>
                  <a:pt x="227" y="391"/>
                </a:lnTo>
                <a:lnTo>
                  <a:pt x="233" y="380"/>
                </a:lnTo>
                <a:lnTo>
                  <a:pt x="239" y="369"/>
                </a:lnTo>
                <a:lnTo>
                  <a:pt x="245" y="358"/>
                </a:lnTo>
                <a:lnTo>
                  <a:pt x="250" y="346"/>
                </a:lnTo>
                <a:lnTo>
                  <a:pt x="251" y="332"/>
                </a:lnTo>
                <a:lnTo>
                  <a:pt x="254" y="318"/>
                </a:lnTo>
                <a:lnTo>
                  <a:pt x="254" y="301"/>
                </a:lnTo>
                <a:lnTo>
                  <a:pt x="254" y="301"/>
                </a:lnTo>
                <a:lnTo>
                  <a:pt x="253" y="280"/>
                </a:lnTo>
                <a:lnTo>
                  <a:pt x="250" y="261"/>
                </a:lnTo>
                <a:lnTo>
                  <a:pt x="245" y="244"/>
                </a:lnTo>
                <a:lnTo>
                  <a:pt x="237" y="229"/>
                </a:lnTo>
                <a:lnTo>
                  <a:pt x="227" y="215"/>
                </a:lnTo>
                <a:lnTo>
                  <a:pt x="214" y="204"/>
                </a:lnTo>
                <a:lnTo>
                  <a:pt x="197" y="193"/>
                </a:lnTo>
                <a:lnTo>
                  <a:pt x="179" y="184"/>
                </a:lnTo>
                <a:lnTo>
                  <a:pt x="125" y="164"/>
                </a:lnTo>
                <a:lnTo>
                  <a:pt x="125" y="164"/>
                </a:lnTo>
                <a:lnTo>
                  <a:pt x="116" y="159"/>
                </a:lnTo>
                <a:lnTo>
                  <a:pt x="106" y="153"/>
                </a:lnTo>
                <a:lnTo>
                  <a:pt x="100" y="149"/>
                </a:lnTo>
                <a:lnTo>
                  <a:pt x="95" y="142"/>
                </a:lnTo>
                <a:lnTo>
                  <a:pt x="91" y="136"/>
                </a:lnTo>
                <a:lnTo>
                  <a:pt x="89" y="130"/>
                </a:lnTo>
                <a:lnTo>
                  <a:pt x="88" y="122"/>
                </a:lnTo>
                <a:lnTo>
                  <a:pt x="86" y="116"/>
                </a:lnTo>
                <a:lnTo>
                  <a:pt x="86" y="116"/>
                </a:lnTo>
                <a:lnTo>
                  <a:pt x="88" y="105"/>
                </a:lnTo>
                <a:lnTo>
                  <a:pt x="91" y="96"/>
                </a:lnTo>
                <a:lnTo>
                  <a:pt x="94" y="88"/>
                </a:lnTo>
                <a:lnTo>
                  <a:pt x="99" y="82"/>
                </a:lnTo>
                <a:lnTo>
                  <a:pt x="106" y="78"/>
                </a:lnTo>
                <a:lnTo>
                  <a:pt x="112" y="74"/>
                </a:lnTo>
                <a:lnTo>
                  <a:pt x="120" y="71"/>
                </a:lnTo>
                <a:lnTo>
                  <a:pt x="128" y="71"/>
                </a:lnTo>
                <a:lnTo>
                  <a:pt x="128" y="71"/>
                </a:lnTo>
                <a:lnTo>
                  <a:pt x="139" y="73"/>
                </a:lnTo>
                <a:lnTo>
                  <a:pt x="146" y="74"/>
                </a:lnTo>
                <a:lnTo>
                  <a:pt x="154" y="81"/>
                </a:lnTo>
                <a:lnTo>
                  <a:pt x="159" y="87"/>
                </a:lnTo>
                <a:lnTo>
                  <a:pt x="163" y="96"/>
                </a:lnTo>
                <a:lnTo>
                  <a:pt x="165" y="105"/>
                </a:lnTo>
                <a:lnTo>
                  <a:pt x="166" y="119"/>
                </a:lnTo>
                <a:lnTo>
                  <a:pt x="168" y="133"/>
                </a:lnTo>
                <a:lnTo>
                  <a:pt x="247" y="133"/>
                </a:lnTo>
                <a:lnTo>
                  <a:pt x="247" y="116"/>
                </a:lnTo>
                <a:lnTo>
                  <a:pt x="247" y="116"/>
                </a:lnTo>
                <a:lnTo>
                  <a:pt x="247" y="102"/>
                </a:lnTo>
                <a:lnTo>
                  <a:pt x="245" y="90"/>
                </a:lnTo>
                <a:lnTo>
                  <a:pt x="242" y="78"/>
                </a:lnTo>
                <a:lnTo>
                  <a:pt x="239" y="67"/>
                </a:lnTo>
                <a:lnTo>
                  <a:pt x="236" y="56"/>
                </a:lnTo>
                <a:lnTo>
                  <a:pt x="231" y="47"/>
                </a:lnTo>
                <a:lnTo>
                  <a:pt x="225" y="39"/>
                </a:lnTo>
                <a:lnTo>
                  <a:pt x="217" y="30"/>
                </a:lnTo>
                <a:lnTo>
                  <a:pt x="210" y="24"/>
                </a:lnTo>
                <a:lnTo>
                  <a:pt x="202" y="17"/>
                </a:lnTo>
                <a:lnTo>
                  <a:pt x="191" y="11"/>
                </a:lnTo>
                <a:lnTo>
                  <a:pt x="182" y="8"/>
                </a:lnTo>
                <a:lnTo>
                  <a:pt x="170" y="4"/>
                </a:lnTo>
                <a:lnTo>
                  <a:pt x="157" y="2"/>
                </a:lnTo>
                <a:lnTo>
                  <a:pt x="143" y="0"/>
                </a:lnTo>
                <a:lnTo>
                  <a:pt x="129" y="0"/>
                </a:lnTo>
                <a:lnTo>
                  <a:pt x="129" y="0"/>
                </a:lnTo>
                <a:lnTo>
                  <a:pt x="112" y="0"/>
                </a:lnTo>
                <a:lnTo>
                  <a:pt x="97" y="2"/>
                </a:lnTo>
                <a:lnTo>
                  <a:pt x="83" y="5"/>
                </a:lnTo>
                <a:lnTo>
                  <a:pt x="71" y="10"/>
                </a:lnTo>
                <a:lnTo>
                  <a:pt x="60" y="14"/>
                </a:lnTo>
                <a:lnTo>
                  <a:pt x="49" y="20"/>
                </a:lnTo>
                <a:lnTo>
                  <a:pt x="40" y="28"/>
                </a:lnTo>
                <a:lnTo>
                  <a:pt x="32" y="36"/>
                </a:lnTo>
                <a:lnTo>
                  <a:pt x="25" y="45"/>
                </a:lnTo>
                <a:lnTo>
                  <a:pt x="18" y="54"/>
                </a:lnTo>
                <a:lnTo>
                  <a:pt x="14" y="65"/>
                </a:lnTo>
                <a:lnTo>
                  <a:pt x="9" y="76"/>
                </a:lnTo>
                <a:lnTo>
                  <a:pt x="6" y="87"/>
                </a:lnTo>
                <a:lnTo>
                  <a:pt x="5" y="98"/>
                </a:lnTo>
                <a:lnTo>
                  <a:pt x="3" y="124"/>
                </a:lnTo>
                <a:lnTo>
                  <a:pt x="3" y="124"/>
                </a:lnTo>
                <a:lnTo>
                  <a:pt x="5" y="144"/>
                </a:lnTo>
                <a:lnTo>
                  <a:pt x="8" y="162"/>
                </a:lnTo>
                <a:lnTo>
                  <a:pt x="14" y="179"/>
                </a:lnTo>
                <a:lnTo>
                  <a:pt x="21" y="195"/>
                </a:lnTo>
                <a:lnTo>
                  <a:pt x="31" y="207"/>
                </a:lnTo>
                <a:lnTo>
                  <a:pt x="45" y="220"/>
                </a:lnTo>
                <a:lnTo>
                  <a:pt x="58" y="229"/>
                </a:lnTo>
                <a:lnTo>
                  <a:pt x="75" y="238"/>
                </a:lnTo>
                <a:lnTo>
                  <a:pt x="139" y="264"/>
                </a:lnTo>
                <a:lnTo>
                  <a:pt x="139" y="264"/>
                </a:lnTo>
                <a:lnTo>
                  <a:pt x="151" y="270"/>
                </a:lnTo>
                <a:lnTo>
                  <a:pt x="156" y="275"/>
                </a:lnTo>
                <a:lnTo>
                  <a:pt x="160" y="280"/>
                </a:lnTo>
                <a:lnTo>
                  <a:pt x="165" y="286"/>
                </a:lnTo>
                <a:lnTo>
                  <a:pt x="168" y="294"/>
                </a:lnTo>
                <a:lnTo>
                  <a:pt x="170" y="301"/>
                </a:lnTo>
                <a:lnTo>
                  <a:pt x="170" y="311"/>
                </a:lnTo>
                <a:lnTo>
                  <a:pt x="170" y="311"/>
                </a:lnTo>
                <a:lnTo>
                  <a:pt x="170" y="321"/>
                </a:lnTo>
                <a:lnTo>
                  <a:pt x="166" y="332"/>
                </a:lnTo>
                <a:lnTo>
                  <a:pt x="163" y="340"/>
                </a:lnTo>
                <a:lnTo>
                  <a:pt x="157" y="348"/>
                </a:lnTo>
                <a:lnTo>
                  <a:pt x="151" y="352"/>
                </a:lnTo>
                <a:lnTo>
                  <a:pt x="143" y="355"/>
                </a:lnTo>
                <a:lnTo>
                  <a:pt x="136" y="358"/>
                </a:lnTo>
                <a:lnTo>
                  <a:pt x="125" y="358"/>
                </a:lnTo>
                <a:lnTo>
                  <a:pt x="125" y="358"/>
                </a:lnTo>
                <a:lnTo>
                  <a:pt x="114" y="358"/>
                </a:lnTo>
                <a:lnTo>
                  <a:pt x="105" y="355"/>
                </a:lnTo>
                <a:lnTo>
                  <a:pt x="97" y="349"/>
                </a:lnTo>
                <a:lnTo>
                  <a:pt x="91" y="343"/>
                </a:lnTo>
                <a:lnTo>
                  <a:pt x="86" y="334"/>
                </a:lnTo>
                <a:lnTo>
                  <a:pt x="82" y="324"/>
                </a:lnTo>
                <a:lnTo>
                  <a:pt x="80" y="312"/>
                </a:lnTo>
                <a:lnTo>
                  <a:pt x="79" y="300"/>
                </a:lnTo>
                <a:lnTo>
                  <a:pt x="79" y="286"/>
                </a:lnTo>
                <a:lnTo>
                  <a:pt x="0" y="2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66" name="Freeform 44"/>
          <p:cNvSpPr>
            <a:spLocks/>
          </p:cNvSpPr>
          <p:nvPr userDrawn="1"/>
        </p:nvSpPr>
        <p:spPr bwMode="auto">
          <a:xfrm>
            <a:off x="8556625" y="852488"/>
            <a:ext cx="146050" cy="422275"/>
          </a:xfrm>
          <a:custGeom>
            <a:avLst/>
            <a:gdLst>
              <a:gd name="T0" fmla="*/ 45 w 184"/>
              <a:gd name="T1" fmla="*/ 117 h 531"/>
              <a:gd name="T2" fmla="*/ 0 w 184"/>
              <a:gd name="T3" fmla="*/ 117 h 531"/>
              <a:gd name="T4" fmla="*/ 0 w 184"/>
              <a:gd name="T5" fmla="*/ 188 h 531"/>
              <a:gd name="T6" fmla="*/ 45 w 184"/>
              <a:gd name="T7" fmla="*/ 188 h 531"/>
              <a:gd name="T8" fmla="*/ 45 w 184"/>
              <a:gd name="T9" fmla="*/ 423 h 531"/>
              <a:gd name="T10" fmla="*/ 45 w 184"/>
              <a:gd name="T11" fmla="*/ 423 h 531"/>
              <a:gd name="T12" fmla="*/ 45 w 184"/>
              <a:gd name="T13" fmla="*/ 450 h 531"/>
              <a:gd name="T14" fmla="*/ 48 w 184"/>
              <a:gd name="T15" fmla="*/ 474 h 531"/>
              <a:gd name="T16" fmla="*/ 53 w 184"/>
              <a:gd name="T17" fmla="*/ 494 h 531"/>
              <a:gd name="T18" fmla="*/ 56 w 184"/>
              <a:gd name="T19" fmla="*/ 501 h 531"/>
              <a:gd name="T20" fmla="*/ 59 w 184"/>
              <a:gd name="T21" fmla="*/ 508 h 531"/>
              <a:gd name="T22" fmla="*/ 65 w 184"/>
              <a:gd name="T23" fmla="*/ 514 h 531"/>
              <a:gd name="T24" fmla="*/ 70 w 184"/>
              <a:gd name="T25" fmla="*/ 518 h 531"/>
              <a:gd name="T26" fmla="*/ 78 w 184"/>
              <a:gd name="T27" fmla="*/ 521 h 531"/>
              <a:gd name="T28" fmla="*/ 85 w 184"/>
              <a:gd name="T29" fmla="*/ 525 h 531"/>
              <a:gd name="T30" fmla="*/ 93 w 184"/>
              <a:gd name="T31" fmla="*/ 528 h 531"/>
              <a:gd name="T32" fmla="*/ 104 w 184"/>
              <a:gd name="T33" fmla="*/ 529 h 531"/>
              <a:gd name="T34" fmla="*/ 127 w 184"/>
              <a:gd name="T35" fmla="*/ 531 h 531"/>
              <a:gd name="T36" fmla="*/ 127 w 184"/>
              <a:gd name="T37" fmla="*/ 531 h 531"/>
              <a:gd name="T38" fmla="*/ 156 w 184"/>
              <a:gd name="T39" fmla="*/ 529 h 531"/>
              <a:gd name="T40" fmla="*/ 184 w 184"/>
              <a:gd name="T41" fmla="*/ 526 h 531"/>
              <a:gd name="T42" fmla="*/ 184 w 184"/>
              <a:gd name="T43" fmla="*/ 454 h 531"/>
              <a:gd name="T44" fmla="*/ 184 w 184"/>
              <a:gd name="T45" fmla="*/ 454 h 531"/>
              <a:gd name="T46" fmla="*/ 164 w 184"/>
              <a:gd name="T47" fmla="*/ 455 h 531"/>
              <a:gd name="T48" fmla="*/ 164 w 184"/>
              <a:gd name="T49" fmla="*/ 455 h 531"/>
              <a:gd name="T50" fmla="*/ 156 w 184"/>
              <a:gd name="T51" fmla="*/ 454 h 531"/>
              <a:gd name="T52" fmla="*/ 149 w 184"/>
              <a:gd name="T53" fmla="*/ 452 h 531"/>
              <a:gd name="T54" fmla="*/ 144 w 184"/>
              <a:gd name="T55" fmla="*/ 449 h 531"/>
              <a:gd name="T56" fmla="*/ 139 w 184"/>
              <a:gd name="T57" fmla="*/ 444 h 531"/>
              <a:gd name="T58" fmla="*/ 136 w 184"/>
              <a:gd name="T59" fmla="*/ 438 h 531"/>
              <a:gd name="T60" fmla="*/ 135 w 184"/>
              <a:gd name="T61" fmla="*/ 430 h 531"/>
              <a:gd name="T62" fmla="*/ 133 w 184"/>
              <a:gd name="T63" fmla="*/ 409 h 531"/>
              <a:gd name="T64" fmla="*/ 133 w 184"/>
              <a:gd name="T65" fmla="*/ 188 h 531"/>
              <a:gd name="T66" fmla="*/ 184 w 184"/>
              <a:gd name="T67" fmla="*/ 188 h 531"/>
              <a:gd name="T68" fmla="*/ 184 w 184"/>
              <a:gd name="T69" fmla="*/ 117 h 531"/>
              <a:gd name="T70" fmla="*/ 133 w 184"/>
              <a:gd name="T71" fmla="*/ 117 h 531"/>
              <a:gd name="T72" fmla="*/ 133 w 184"/>
              <a:gd name="T73" fmla="*/ 0 h 531"/>
              <a:gd name="T74" fmla="*/ 45 w 184"/>
              <a:gd name="T75" fmla="*/ 0 h 531"/>
              <a:gd name="T76" fmla="*/ 45 w 184"/>
              <a:gd name="T77" fmla="*/ 11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4" h="531">
                <a:moveTo>
                  <a:pt x="45" y="117"/>
                </a:moveTo>
                <a:lnTo>
                  <a:pt x="0" y="117"/>
                </a:lnTo>
                <a:lnTo>
                  <a:pt x="0" y="188"/>
                </a:lnTo>
                <a:lnTo>
                  <a:pt x="45" y="188"/>
                </a:lnTo>
                <a:lnTo>
                  <a:pt x="45" y="423"/>
                </a:lnTo>
                <a:lnTo>
                  <a:pt x="45" y="423"/>
                </a:lnTo>
                <a:lnTo>
                  <a:pt x="45" y="450"/>
                </a:lnTo>
                <a:lnTo>
                  <a:pt x="48" y="474"/>
                </a:lnTo>
                <a:lnTo>
                  <a:pt x="53" y="494"/>
                </a:lnTo>
                <a:lnTo>
                  <a:pt x="56" y="501"/>
                </a:lnTo>
                <a:lnTo>
                  <a:pt x="59" y="508"/>
                </a:lnTo>
                <a:lnTo>
                  <a:pt x="65" y="514"/>
                </a:lnTo>
                <a:lnTo>
                  <a:pt x="70" y="518"/>
                </a:lnTo>
                <a:lnTo>
                  <a:pt x="78" y="521"/>
                </a:lnTo>
                <a:lnTo>
                  <a:pt x="85" y="525"/>
                </a:lnTo>
                <a:lnTo>
                  <a:pt x="93" y="528"/>
                </a:lnTo>
                <a:lnTo>
                  <a:pt x="104" y="529"/>
                </a:lnTo>
                <a:lnTo>
                  <a:pt x="127" y="531"/>
                </a:lnTo>
                <a:lnTo>
                  <a:pt x="127" y="531"/>
                </a:lnTo>
                <a:lnTo>
                  <a:pt x="156" y="529"/>
                </a:lnTo>
                <a:lnTo>
                  <a:pt x="184" y="526"/>
                </a:lnTo>
                <a:lnTo>
                  <a:pt x="184" y="454"/>
                </a:lnTo>
                <a:lnTo>
                  <a:pt x="184" y="454"/>
                </a:lnTo>
                <a:lnTo>
                  <a:pt x="164" y="455"/>
                </a:lnTo>
                <a:lnTo>
                  <a:pt x="164" y="455"/>
                </a:lnTo>
                <a:lnTo>
                  <a:pt x="156" y="454"/>
                </a:lnTo>
                <a:lnTo>
                  <a:pt x="149" y="452"/>
                </a:lnTo>
                <a:lnTo>
                  <a:pt x="144" y="449"/>
                </a:lnTo>
                <a:lnTo>
                  <a:pt x="139" y="444"/>
                </a:lnTo>
                <a:lnTo>
                  <a:pt x="136" y="438"/>
                </a:lnTo>
                <a:lnTo>
                  <a:pt x="135" y="430"/>
                </a:lnTo>
                <a:lnTo>
                  <a:pt x="133" y="409"/>
                </a:lnTo>
                <a:lnTo>
                  <a:pt x="133" y="188"/>
                </a:lnTo>
                <a:lnTo>
                  <a:pt x="184" y="188"/>
                </a:lnTo>
                <a:lnTo>
                  <a:pt x="184" y="117"/>
                </a:lnTo>
                <a:lnTo>
                  <a:pt x="133" y="117"/>
                </a:lnTo>
                <a:lnTo>
                  <a:pt x="133" y="0"/>
                </a:lnTo>
                <a:lnTo>
                  <a:pt x="45" y="0"/>
                </a:lnTo>
                <a:lnTo>
                  <a:pt x="45" y="1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52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57" y="852488"/>
            <a:ext cx="2169430" cy="7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5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6" y="539519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741459" y="1510287"/>
            <a:ext cx="7664354" cy="4431726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1800"/>
            </a:lvl1pPr>
            <a:lvl2pPr marL="177800" indent="0">
              <a:buFontTx/>
              <a:buNone/>
              <a:defRPr sz="1800"/>
            </a:lvl2pPr>
            <a:lvl3pPr marL="361950" indent="0">
              <a:buFontTx/>
              <a:buNone/>
              <a:defRPr sz="1800"/>
            </a:lvl3pPr>
            <a:lvl4pPr marL="539750" indent="0">
              <a:buFontTx/>
              <a:buNone/>
              <a:defRPr sz="1800"/>
            </a:lvl4pPr>
            <a:lvl5pPr marL="717550" indent="0">
              <a:buFontTx/>
              <a:buNone/>
              <a:defRPr sz="18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  <p:pic>
        <p:nvPicPr>
          <p:cNvPr id="11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208378"/>
            <a:ext cx="1584220" cy="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8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ontent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8" y="539519"/>
            <a:ext cx="6586645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750983" y="1510287"/>
            <a:ext cx="4940205" cy="4430137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1800"/>
            </a:lvl1pPr>
            <a:lvl2pPr marL="177800" indent="0">
              <a:buFontTx/>
              <a:buNone/>
              <a:defRPr sz="1800"/>
            </a:lvl2pPr>
            <a:lvl3pPr marL="361950" indent="0">
              <a:buFontTx/>
              <a:buNone/>
              <a:defRPr sz="1800"/>
            </a:lvl3pPr>
            <a:lvl4pPr marL="539750" indent="0">
              <a:buFontTx/>
              <a:buNone/>
              <a:defRPr sz="1800"/>
            </a:lvl4pPr>
            <a:lvl5pPr marL="717550" indent="0">
              <a:buFontTx/>
              <a:buNone/>
              <a:defRPr sz="18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2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8942400" y="1622425"/>
            <a:ext cx="201600" cy="432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11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208378"/>
            <a:ext cx="1584220" cy="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_papst_Headlin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6" y="539519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1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  <p:pic>
        <p:nvPicPr>
          <p:cNvPr id="9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208378"/>
            <a:ext cx="1584220" cy="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4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5150"/>
            <a:ext cx="9144000" cy="3797587"/>
          </a:xfrm>
          <a:prstGeom prst="rect">
            <a:avLst/>
          </a:prstGeom>
        </p:spPr>
      </p:pic>
      <p:sp>
        <p:nvSpPr>
          <p:cNvPr id="39" name="Rechteck 38"/>
          <p:cNvSpPr/>
          <p:nvPr userDrawn="1"/>
        </p:nvSpPr>
        <p:spPr>
          <a:xfrm>
            <a:off x="0" y="-1"/>
            <a:ext cx="9144000" cy="1619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0"/>
          </p:nvPr>
        </p:nvSpPr>
        <p:spPr>
          <a:xfrm>
            <a:off x="739667" y="6126720"/>
            <a:ext cx="209193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>
                <a:solidFill>
                  <a:srgbClr val="56748E"/>
                </a:solidFill>
              </a:rPr>
              <a:t>Location, </a:t>
            </a:r>
            <a:fld id="{A97507B8-83B8-47DA-A901-566249125065}" type="datetime1">
              <a:rPr lang="en-US" noProof="0" smtClean="0">
                <a:solidFill>
                  <a:srgbClr val="56748E"/>
                </a:solidFill>
              </a:rPr>
              <a:t>5/4/2018</a:t>
            </a:fld>
            <a:endParaRPr lang="en-US" noProof="0" dirty="0">
              <a:solidFill>
                <a:srgbClr val="56748E"/>
              </a:solidFill>
            </a:endParaRPr>
          </a:p>
        </p:txBody>
      </p:sp>
      <p:sp>
        <p:nvSpPr>
          <p:cNvPr id="38" name="Titelplatzhalter 1"/>
          <p:cNvSpPr>
            <a:spLocks noGrp="1"/>
          </p:cNvSpPr>
          <p:nvPr>
            <p:ph type="title"/>
          </p:nvPr>
        </p:nvSpPr>
        <p:spPr>
          <a:xfrm>
            <a:off x="739667" y="532695"/>
            <a:ext cx="766633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1619313"/>
            <a:ext cx="9144000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39668" y="5831820"/>
            <a:ext cx="5216525" cy="48418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770" y="6143710"/>
            <a:ext cx="2348850" cy="6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4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ontents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844548" y="1622424"/>
            <a:ext cx="8301600" cy="43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7246036"/>
            <a:ext cx="2133600" cy="365125"/>
          </a:xfrm>
          <a:prstGeom prst="rect">
            <a:avLst/>
          </a:prstGeom>
        </p:spPr>
        <p:txBody>
          <a:bodyPr/>
          <a:lstStyle/>
          <a:p>
            <a:fld id="{547A7505-A5C7-483C-836D-035168629E02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/>
              <a:t>04/05/2018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8" y="532695"/>
            <a:ext cx="65888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827719" y="1622425"/>
            <a:ext cx="7560000" cy="4320000"/>
          </a:xfrm>
        </p:spPr>
        <p:txBody>
          <a:bodyPr lIns="180000" tIns="108000">
            <a:normAutofit/>
          </a:bodyPr>
          <a:lstStyle>
            <a:lvl1pPr marL="0" indent="0">
              <a:buFontTx/>
              <a:buNone/>
              <a:defRPr sz="1800"/>
            </a:lvl1pPr>
            <a:lvl2pPr marL="177800" indent="0">
              <a:buFontTx/>
              <a:buNone/>
              <a:defRPr sz="1800"/>
            </a:lvl2pPr>
            <a:lvl3pPr marL="361950" indent="0">
              <a:buFontTx/>
              <a:buNone/>
              <a:defRPr sz="1800"/>
            </a:lvl3pPr>
            <a:lvl4pPr marL="539750" indent="0">
              <a:buFontTx/>
              <a:buNone/>
              <a:defRPr sz="1800"/>
            </a:lvl4pPr>
            <a:lvl5pPr marL="717550" indent="0">
              <a:buFontTx/>
              <a:buNone/>
              <a:defRPr sz="18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14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208378"/>
            <a:ext cx="1584220" cy="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ontents_Pic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844548" y="1622424"/>
            <a:ext cx="8299452" cy="43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7246036"/>
            <a:ext cx="2133600" cy="365125"/>
          </a:xfrm>
          <a:prstGeom prst="rect">
            <a:avLst/>
          </a:prstGeom>
        </p:spPr>
        <p:txBody>
          <a:bodyPr/>
          <a:lstStyle/>
          <a:p>
            <a:fld id="{BEADFDCD-FCA2-4EF0-BA9B-1D1A109589B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/>
              <a:t>04/05/2018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6" y="532695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827720" y="1622425"/>
            <a:ext cx="4877755" cy="4318000"/>
          </a:xfrm>
        </p:spPr>
        <p:txBody>
          <a:bodyPr lIns="180000" tIns="108000">
            <a:normAutofit/>
          </a:bodyPr>
          <a:lstStyle>
            <a:lvl1pPr marL="0" indent="0">
              <a:buFontTx/>
              <a:buNone/>
              <a:defRPr sz="1800"/>
            </a:lvl1pPr>
            <a:lvl2pPr marL="177800" indent="0">
              <a:buFontTx/>
              <a:buNone/>
              <a:defRPr sz="1800"/>
            </a:lvl2pPr>
            <a:lvl3pPr marL="361950" indent="0">
              <a:buFontTx/>
              <a:buNone/>
              <a:defRPr sz="1800"/>
            </a:lvl3pPr>
            <a:lvl4pPr marL="539750" indent="0">
              <a:buFontTx/>
              <a:buNone/>
              <a:defRPr sz="1800"/>
            </a:lvl4pPr>
            <a:lvl5pPr marL="717550" indent="0">
              <a:buFontTx/>
              <a:buNone/>
              <a:defRPr sz="18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7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8942400" y="1622425"/>
            <a:ext cx="201600" cy="432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14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208378"/>
            <a:ext cx="1584220" cy="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0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Headline_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844548" y="1622424"/>
            <a:ext cx="8299452" cy="43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7246036"/>
            <a:ext cx="2133600" cy="365125"/>
          </a:xfrm>
          <a:prstGeom prst="rect">
            <a:avLst/>
          </a:prstGeom>
        </p:spPr>
        <p:txBody>
          <a:bodyPr/>
          <a:lstStyle/>
          <a:p>
            <a:fld id="{2F652092-8CD2-4807-9049-98906F1F5B2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/>
              <a:t>04/05/2018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6" y="532695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1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  <p:pic>
        <p:nvPicPr>
          <p:cNvPr id="12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208378"/>
            <a:ext cx="1584220" cy="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6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hapter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7246036"/>
            <a:ext cx="2133600" cy="365125"/>
          </a:xfrm>
          <a:prstGeom prst="rect">
            <a:avLst/>
          </a:prstGeom>
        </p:spPr>
        <p:txBody>
          <a:bodyPr/>
          <a:lstStyle/>
          <a:p>
            <a:fld id="{E0A5CEBE-6592-45BC-9951-70ADC3287D4F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/>
              <a:t>04/05/2018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6" y="532695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Inhaltsplatzhalter 2"/>
          <p:cNvSpPr>
            <a:spLocks noGrp="1"/>
          </p:cNvSpPr>
          <p:nvPr>
            <p:ph idx="1" hasCustomPrompt="1"/>
          </p:nvPr>
        </p:nvSpPr>
        <p:spPr>
          <a:xfrm>
            <a:off x="842169" y="1619125"/>
            <a:ext cx="4321175" cy="4320000"/>
          </a:xfrm>
          <a:solidFill>
            <a:schemeClr val="tx2"/>
          </a:solidFill>
          <a:ln>
            <a:noFill/>
          </a:ln>
        </p:spPr>
        <p:txBody>
          <a:bodyPr lIns="90000" tIns="468000" bIns="468000" anchor="ctr">
            <a:normAutofit/>
          </a:bodyPr>
          <a:lstStyle>
            <a:lvl1pPr marL="449263" indent="1588" algn="l">
              <a:buNone/>
              <a:tabLst/>
              <a:defRPr sz="2400">
                <a:solidFill>
                  <a:schemeClr val="bg1"/>
                </a:solidFill>
              </a:defRPr>
            </a:lvl1pPr>
            <a:lvl2pPr marL="177800" indent="0">
              <a:buNone/>
              <a:defRPr sz="1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 marL="717550" indent="0"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Edit Master text </a:t>
            </a:r>
            <a:r>
              <a:rPr lang="en-GB" noProof="0" dirty="0" err="1" smtClean="0"/>
              <a:t>syles</a:t>
            </a:r>
            <a:endParaRPr lang="en-GB" noProof="0" dirty="0" smtClean="0"/>
          </a:p>
        </p:txBody>
      </p:sp>
      <p:sp>
        <p:nvSpPr>
          <p:cNvPr id="11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  <p:pic>
        <p:nvPicPr>
          <p:cNvPr id="12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0" y="208378"/>
            <a:ext cx="1584220" cy="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m-papst_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7246036"/>
            <a:ext cx="2133600" cy="365125"/>
          </a:xfrm>
          <a:prstGeom prst="rect">
            <a:avLst/>
          </a:prstGeom>
        </p:spPr>
        <p:txBody>
          <a:bodyPr/>
          <a:lstStyle/>
          <a:p>
            <a:fld id="{FC8F4730-1462-47FA-8D41-0C2EA227E00B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/>
              <a:t>04/05/2018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1249378" y="541748"/>
            <a:ext cx="7891701" cy="154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870174" y="541748"/>
            <a:ext cx="381140" cy="1548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3" name="Line 46"/>
          <p:cNvSpPr>
            <a:spLocks noChangeShapeType="1"/>
          </p:cNvSpPr>
          <p:nvPr userDrawn="1"/>
        </p:nvSpPr>
        <p:spPr bwMode="auto">
          <a:xfrm>
            <a:off x="6486301" y="844550"/>
            <a:ext cx="0" cy="1245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2" name="Titel 1"/>
          <p:cNvSpPr txBox="1">
            <a:spLocks/>
          </p:cNvSpPr>
          <p:nvPr userDrawn="1"/>
        </p:nvSpPr>
        <p:spPr>
          <a:xfrm>
            <a:off x="1632454" y="674403"/>
            <a:ext cx="4853847" cy="541337"/>
          </a:xfrm>
          <a:prstGeom prst="rect">
            <a:avLst/>
          </a:prstGeom>
        </p:spPr>
        <p:txBody>
          <a:bodyPr lIns="0" tIns="72000" bIns="7200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56748E"/>
                </a:solidFill>
                <a:latin typeface="Arial Narrow"/>
              </a:rPr>
              <a:t>Thank you</a:t>
            </a:r>
            <a:endParaRPr lang="en-GB" dirty="0">
              <a:solidFill>
                <a:srgbClr val="56748E"/>
              </a:solidFill>
              <a:latin typeface="Arial Narrow"/>
            </a:endParaRP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6" y="5501369"/>
            <a:ext cx="928995" cy="936000"/>
          </a:xfrm>
          <a:prstGeom prst="rect">
            <a:avLst/>
          </a:prstGeom>
        </p:spPr>
      </p:pic>
      <p:pic>
        <p:nvPicPr>
          <p:cNvPr id="33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55" y="844550"/>
            <a:ext cx="2392862" cy="8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1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m-papst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1249378" y="1089025"/>
            <a:ext cx="7891701" cy="485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70174" y="1089025"/>
            <a:ext cx="381140" cy="485298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6" name="Line 46"/>
          <p:cNvSpPr>
            <a:spLocks noChangeShapeType="1"/>
          </p:cNvSpPr>
          <p:nvPr userDrawn="1"/>
        </p:nvSpPr>
        <p:spPr bwMode="auto">
          <a:xfrm>
            <a:off x="6486301" y="4696815"/>
            <a:ext cx="0" cy="1245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27" name="Logo"/>
          <p:cNvGrpSpPr>
            <a:grpSpLocks noChangeAspect="1"/>
          </p:cNvGrpSpPr>
          <p:nvPr userDrawn="1"/>
        </p:nvGrpSpPr>
        <p:grpSpPr bwMode="auto">
          <a:xfrm>
            <a:off x="6792597" y="4687972"/>
            <a:ext cx="1918800" cy="533237"/>
            <a:chOff x="189" y="1412"/>
            <a:chExt cx="5376" cy="1494"/>
          </a:xfrm>
        </p:grpSpPr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189" y="1682"/>
              <a:ext cx="582" cy="954"/>
            </a:xfrm>
            <a:custGeom>
              <a:avLst/>
              <a:gdLst>
                <a:gd name="T0" fmla="*/ 97 w 97"/>
                <a:gd name="T1" fmla="*/ 85 h 159"/>
                <a:gd name="T2" fmla="*/ 97 w 97"/>
                <a:gd name="T3" fmla="*/ 77 h 159"/>
                <a:gd name="T4" fmla="*/ 50 w 97"/>
                <a:gd name="T5" fmla="*/ 0 h 159"/>
                <a:gd name="T6" fmla="*/ 0 w 97"/>
                <a:gd name="T7" fmla="*/ 78 h 159"/>
                <a:gd name="T8" fmla="*/ 49 w 97"/>
                <a:gd name="T9" fmla="*/ 159 h 159"/>
                <a:gd name="T10" fmla="*/ 95 w 97"/>
                <a:gd name="T11" fmla="*/ 104 h 159"/>
                <a:gd name="T12" fmla="*/ 66 w 97"/>
                <a:gd name="T13" fmla="*/ 104 h 159"/>
                <a:gd name="T14" fmla="*/ 48 w 97"/>
                <a:gd name="T15" fmla="*/ 132 h 159"/>
                <a:gd name="T16" fmla="*/ 32 w 97"/>
                <a:gd name="T17" fmla="*/ 97 h 159"/>
                <a:gd name="T18" fmla="*/ 32 w 97"/>
                <a:gd name="T19" fmla="*/ 85 h 159"/>
                <a:gd name="T20" fmla="*/ 97 w 97"/>
                <a:gd name="T21" fmla="*/ 85 h 159"/>
                <a:gd name="T22" fmla="*/ 32 w 97"/>
                <a:gd name="T23" fmla="*/ 62 h 159"/>
                <a:gd name="T24" fmla="*/ 32 w 97"/>
                <a:gd name="T25" fmla="*/ 57 h 159"/>
                <a:gd name="T26" fmla="*/ 49 w 97"/>
                <a:gd name="T27" fmla="*/ 27 h 159"/>
                <a:gd name="T28" fmla="*/ 66 w 97"/>
                <a:gd name="T29" fmla="*/ 62 h 159"/>
                <a:gd name="T30" fmla="*/ 32 w 97"/>
                <a:gd name="T31" fmla="*/ 6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9">
                  <a:moveTo>
                    <a:pt x="97" y="85"/>
                  </a:moveTo>
                  <a:lnTo>
                    <a:pt x="97" y="77"/>
                  </a:lnTo>
                  <a:cubicBezTo>
                    <a:pt x="97" y="31"/>
                    <a:pt x="88" y="0"/>
                    <a:pt x="50" y="0"/>
                  </a:cubicBezTo>
                  <a:cubicBezTo>
                    <a:pt x="7" y="0"/>
                    <a:pt x="0" y="38"/>
                    <a:pt x="0" y="78"/>
                  </a:cubicBezTo>
                  <a:cubicBezTo>
                    <a:pt x="0" y="116"/>
                    <a:pt x="2" y="159"/>
                    <a:pt x="49" y="159"/>
                  </a:cubicBezTo>
                  <a:cubicBezTo>
                    <a:pt x="79" y="159"/>
                    <a:pt x="94" y="139"/>
                    <a:pt x="95" y="104"/>
                  </a:cubicBezTo>
                  <a:lnTo>
                    <a:pt x="66" y="104"/>
                  </a:lnTo>
                  <a:cubicBezTo>
                    <a:pt x="64" y="123"/>
                    <a:pt x="59" y="132"/>
                    <a:pt x="48" y="132"/>
                  </a:cubicBezTo>
                  <a:cubicBezTo>
                    <a:pt x="36" y="132"/>
                    <a:pt x="32" y="115"/>
                    <a:pt x="32" y="97"/>
                  </a:cubicBezTo>
                  <a:lnTo>
                    <a:pt x="32" y="85"/>
                  </a:lnTo>
                  <a:lnTo>
                    <a:pt x="97" y="85"/>
                  </a:lnTo>
                  <a:close/>
                  <a:moveTo>
                    <a:pt x="32" y="62"/>
                  </a:moveTo>
                  <a:lnTo>
                    <a:pt x="32" y="57"/>
                  </a:lnTo>
                  <a:cubicBezTo>
                    <a:pt x="32" y="43"/>
                    <a:pt x="36" y="27"/>
                    <a:pt x="49" y="27"/>
                  </a:cubicBezTo>
                  <a:cubicBezTo>
                    <a:pt x="63" y="27"/>
                    <a:pt x="65" y="40"/>
                    <a:pt x="66" y="62"/>
                  </a:cubicBezTo>
                  <a:lnTo>
                    <a:pt x="32" y="6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843" y="1412"/>
              <a:ext cx="594" cy="1224"/>
            </a:xfrm>
            <a:custGeom>
              <a:avLst/>
              <a:gdLst>
                <a:gd name="T0" fmla="*/ 32 w 99"/>
                <a:gd name="T1" fmla="*/ 125 h 204"/>
                <a:gd name="T2" fmla="*/ 49 w 99"/>
                <a:gd name="T3" fmla="*/ 75 h 204"/>
                <a:gd name="T4" fmla="*/ 66 w 99"/>
                <a:gd name="T5" fmla="*/ 125 h 204"/>
                <a:gd name="T6" fmla="*/ 49 w 99"/>
                <a:gd name="T7" fmla="*/ 174 h 204"/>
                <a:gd name="T8" fmla="*/ 32 w 99"/>
                <a:gd name="T9" fmla="*/ 125 h 204"/>
                <a:gd name="T10" fmla="*/ 0 w 99"/>
                <a:gd name="T11" fmla="*/ 200 h 204"/>
                <a:gd name="T12" fmla="*/ 31 w 99"/>
                <a:gd name="T13" fmla="*/ 200 h 204"/>
                <a:gd name="T14" fmla="*/ 31 w 99"/>
                <a:gd name="T15" fmla="*/ 184 h 204"/>
                <a:gd name="T16" fmla="*/ 31 w 99"/>
                <a:gd name="T17" fmla="*/ 184 h 204"/>
                <a:gd name="T18" fmla="*/ 60 w 99"/>
                <a:gd name="T19" fmla="*/ 204 h 204"/>
                <a:gd name="T20" fmla="*/ 99 w 99"/>
                <a:gd name="T21" fmla="*/ 125 h 204"/>
                <a:gd name="T22" fmla="*/ 60 w 99"/>
                <a:gd name="T23" fmla="*/ 45 h 204"/>
                <a:gd name="T24" fmla="*/ 33 w 99"/>
                <a:gd name="T25" fmla="*/ 63 h 204"/>
                <a:gd name="T26" fmla="*/ 32 w 99"/>
                <a:gd name="T27" fmla="*/ 63 h 204"/>
                <a:gd name="T28" fmla="*/ 32 w 99"/>
                <a:gd name="T29" fmla="*/ 0 h 204"/>
                <a:gd name="T30" fmla="*/ 0 w 99"/>
                <a:gd name="T31" fmla="*/ 0 h 204"/>
                <a:gd name="T32" fmla="*/ 0 w 99"/>
                <a:gd name="T33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2" y="125"/>
                  </a:moveTo>
                  <a:cubicBezTo>
                    <a:pt x="32" y="92"/>
                    <a:pt x="35" y="75"/>
                    <a:pt x="49" y="75"/>
                  </a:cubicBezTo>
                  <a:cubicBezTo>
                    <a:pt x="63" y="75"/>
                    <a:pt x="66" y="92"/>
                    <a:pt x="66" y="125"/>
                  </a:cubicBezTo>
                  <a:cubicBezTo>
                    <a:pt x="66" y="157"/>
                    <a:pt x="63" y="174"/>
                    <a:pt x="49" y="174"/>
                  </a:cubicBezTo>
                  <a:cubicBezTo>
                    <a:pt x="35" y="174"/>
                    <a:pt x="32" y="157"/>
                    <a:pt x="32" y="125"/>
                  </a:cubicBezTo>
                  <a:close/>
                  <a:moveTo>
                    <a:pt x="0" y="200"/>
                  </a:moveTo>
                  <a:lnTo>
                    <a:pt x="31" y="200"/>
                  </a:lnTo>
                  <a:lnTo>
                    <a:pt x="31" y="184"/>
                  </a:lnTo>
                  <a:lnTo>
                    <a:pt x="31" y="184"/>
                  </a:lnTo>
                  <a:cubicBezTo>
                    <a:pt x="38" y="198"/>
                    <a:pt x="47" y="204"/>
                    <a:pt x="60" y="204"/>
                  </a:cubicBezTo>
                  <a:cubicBezTo>
                    <a:pt x="87" y="204"/>
                    <a:pt x="99" y="180"/>
                    <a:pt x="99" y="125"/>
                  </a:cubicBezTo>
                  <a:cubicBezTo>
                    <a:pt x="99" y="69"/>
                    <a:pt x="87" y="45"/>
                    <a:pt x="60" y="45"/>
                  </a:cubicBezTo>
                  <a:cubicBezTo>
                    <a:pt x="48" y="45"/>
                    <a:pt x="40" y="51"/>
                    <a:pt x="33" y="63"/>
                  </a:cubicBezTo>
                  <a:lnTo>
                    <a:pt x="32" y="6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1521" y="1682"/>
              <a:ext cx="936" cy="930"/>
            </a:xfrm>
            <a:custGeom>
              <a:avLst/>
              <a:gdLst>
                <a:gd name="T0" fmla="*/ 0 w 156"/>
                <a:gd name="T1" fmla="*/ 155 h 155"/>
                <a:gd name="T2" fmla="*/ 32 w 156"/>
                <a:gd name="T3" fmla="*/ 155 h 155"/>
                <a:gd name="T4" fmla="*/ 32 w 156"/>
                <a:gd name="T5" fmla="*/ 56 h 155"/>
                <a:gd name="T6" fmla="*/ 49 w 156"/>
                <a:gd name="T7" fmla="*/ 30 h 155"/>
                <a:gd name="T8" fmla="*/ 62 w 156"/>
                <a:gd name="T9" fmla="*/ 50 h 155"/>
                <a:gd name="T10" fmla="*/ 62 w 156"/>
                <a:gd name="T11" fmla="*/ 155 h 155"/>
                <a:gd name="T12" fmla="*/ 94 w 156"/>
                <a:gd name="T13" fmla="*/ 155 h 155"/>
                <a:gd name="T14" fmla="*/ 94 w 156"/>
                <a:gd name="T15" fmla="*/ 56 h 155"/>
                <a:gd name="T16" fmla="*/ 111 w 156"/>
                <a:gd name="T17" fmla="*/ 30 h 155"/>
                <a:gd name="T18" fmla="*/ 124 w 156"/>
                <a:gd name="T19" fmla="*/ 50 h 155"/>
                <a:gd name="T20" fmla="*/ 124 w 156"/>
                <a:gd name="T21" fmla="*/ 155 h 155"/>
                <a:gd name="T22" fmla="*/ 156 w 156"/>
                <a:gd name="T23" fmla="*/ 155 h 155"/>
                <a:gd name="T24" fmla="*/ 156 w 156"/>
                <a:gd name="T25" fmla="*/ 45 h 155"/>
                <a:gd name="T26" fmla="*/ 125 w 156"/>
                <a:gd name="T27" fmla="*/ 0 h 155"/>
                <a:gd name="T28" fmla="*/ 93 w 156"/>
                <a:gd name="T29" fmla="*/ 24 h 155"/>
                <a:gd name="T30" fmla="*/ 92 w 156"/>
                <a:gd name="T31" fmla="*/ 24 h 155"/>
                <a:gd name="T32" fmla="*/ 63 w 156"/>
                <a:gd name="T33" fmla="*/ 0 h 155"/>
                <a:gd name="T34" fmla="*/ 31 w 156"/>
                <a:gd name="T35" fmla="*/ 20 h 155"/>
                <a:gd name="T36" fmla="*/ 31 w 156"/>
                <a:gd name="T37" fmla="*/ 20 h 155"/>
                <a:gd name="T38" fmla="*/ 31 w 156"/>
                <a:gd name="T39" fmla="*/ 4 h 155"/>
                <a:gd name="T40" fmla="*/ 0 w 156"/>
                <a:gd name="T41" fmla="*/ 4 h 155"/>
                <a:gd name="T42" fmla="*/ 0 w 156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55">
                  <a:moveTo>
                    <a:pt x="0" y="155"/>
                  </a:moveTo>
                  <a:lnTo>
                    <a:pt x="32" y="155"/>
                  </a:lnTo>
                  <a:lnTo>
                    <a:pt x="32" y="56"/>
                  </a:lnTo>
                  <a:cubicBezTo>
                    <a:pt x="32" y="38"/>
                    <a:pt x="39" y="30"/>
                    <a:pt x="49" y="30"/>
                  </a:cubicBezTo>
                  <a:cubicBezTo>
                    <a:pt x="58" y="30"/>
                    <a:pt x="62" y="37"/>
                    <a:pt x="62" y="50"/>
                  </a:cubicBezTo>
                  <a:lnTo>
                    <a:pt x="62" y="155"/>
                  </a:lnTo>
                  <a:lnTo>
                    <a:pt x="94" y="155"/>
                  </a:lnTo>
                  <a:lnTo>
                    <a:pt x="94" y="56"/>
                  </a:lnTo>
                  <a:cubicBezTo>
                    <a:pt x="94" y="38"/>
                    <a:pt x="101" y="30"/>
                    <a:pt x="111" y="30"/>
                  </a:cubicBezTo>
                  <a:cubicBezTo>
                    <a:pt x="120" y="30"/>
                    <a:pt x="124" y="37"/>
                    <a:pt x="124" y="50"/>
                  </a:cubicBezTo>
                  <a:lnTo>
                    <a:pt x="124" y="155"/>
                  </a:lnTo>
                  <a:lnTo>
                    <a:pt x="156" y="155"/>
                  </a:lnTo>
                  <a:lnTo>
                    <a:pt x="156" y="45"/>
                  </a:lnTo>
                  <a:cubicBezTo>
                    <a:pt x="156" y="16"/>
                    <a:pt x="146" y="0"/>
                    <a:pt x="125" y="0"/>
                  </a:cubicBezTo>
                  <a:cubicBezTo>
                    <a:pt x="109" y="0"/>
                    <a:pt x="98" y="8"/>
                    <a:pt x="93" y="24"/>
                  </a:cubicBezTo>
                  <a:lnTo>
                    <a:pt x="92" y="24"/>
                  </a:lnTo>
                  <a:cubicBezTo>
                    <a:pt x="89" y="9"/>
                    <a:pt x="78" y="0"/>
                    <a:pt x="63" y="0"/>
                  </a:cubicBezTo>
                  <a:cubicBezTo>
                    <a:pt x="49" y="0"/>
                    <a:pt x="39" y="6"/>
                    <a:pt x="31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1" name="Freeform 9"/>
            <p:cNvSpPr>
              <a:spLocks noEditPoints="1"/>
            </p:cNvSpPr>
            <p:nvPr userDrawn="1"/>
          </p:nvSpPr>
          <p:spPr bwMode="auto">
            <a:xfrm>
              <a:off x="2613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2" name="Freeform 10"/>
            <p:cNvSpPr>
              <a:spLocks noEditPoints="1"/>
            </p:cNvSpPr>
            <p:nvPr userDrawn="1"/>
          </p:nvSpPr>
          <p:spPr bwMode="auto">
            <a:xfrm>
              <a:off x="3267" y="1682"/>
              <a:ext cx="588" cy="954"/>
            </a:xfrm>
            <a:custGeom>
              <a:avLst/>
              <a:gdLst>
                <a:gd name="T0" fmla="*/ 33 w 98"/>
                <a:gd name="T1" fmla="*/ 50 h 159"/>
                <a:gd name="T2" fmla="*/ 33 w 98"/>
                <a:gd name="T3" fmla="*/ 46 h 159"/>
                <a:gd name="T4" fmla="*/ 48 w 98"/>
                <a:gd name="T5" fmla="*/ 27 h 159"/>
                <a:gd name="T6" fmla="*/ 63 w 98"/>
                <a:gd name="T7" fmla="*/ 45 h 159"/>
                <a:gd name="T8" fmla="*/ 50 w 98"/>
                <a:gd name="T9" fmla="*/ 63 h 159"/>
                <a:gd name="T10" fmla="*/ 32 w 98"/>
                <a:gd name="T11" fmla="*/ 69 h 159"/>
                <a:gd name="T12" fmla="*/ 0 w 98"/>
                <a:gd name="T13" fmla="*/ 116 h 159"/>
                <a:gd name="T14" fmla="*/ 30 w 98"/>
                <a:gd name="T15" fmla="*/ 159 h 159"/>
                <a:gd name="T16" fmla="*/ 63 w 98"/>
                <a:gd name="T17" fmla="*/ 139 h 159"/>
                <a:gd name="T18" fmla="*/ 63 w 98"/>
                <a:gd name="T19" fmla="*/ 139 h 159"/>
                <a:gd name="T20" fmla="*/ 67 w 98"/>
                <a:gd name="T21" fmla="*/ 155 h 159"/>
                <a:gd name="T22" fmla="*/ 98 w 98"/>
                <a:gd name="T23" fmla="*/ 155 h 159"/>
                <a:gd name="T24" fmla="*/ 94 w 98"/>
                <a:gd name="T25" fmla="*/ 126 h 159"/>
                <a:gd name="T26" fmla="*/ 94 w 98"/>
                <a:gd name="T27" fmla="*/ 47 h 159"/>
                <a:gd name="T28" fmla="*/ 48 w 98"/>
                <a:gd name="T29" fmla="*/ 0 h 159"/>
                <a:gd name="T30" fmla="*/ 4 w 98"/>
                <a:gd name="T31" fmla="*/ 47 h 159"/>
                <a:gd name="T32" fmla="*/ 4 w 98"/>
                <a:gd name="T33" fmla="*/ 50 h 159"/>
                <a:gd name="T34" fmla="*/ 33 w 98"/>
                <a:gd name="T35" fmla="*/ 50 h 159"/>
                <a:gd name="T36" fmla="*/ 63 w 98"/>
                <a:gd name="T37" fmla="*/ 109 h 159"/>
                <a:gd name="T38" fmla="*/ 43 w 98"/>
                <a:gd name="T39" fmla="*/ 132 h 159"/>
                <a:gd name="T40" fmla="*/ 31 w 98"/>
                <a:gd name="T41" fmla="*/ 111 h 159"/>
                <a:gd name="T42" fmla="*/ 49 w 98"/>
                <a:gd name="T43" fmla="*/ 87 h 159"/>
                <a:gd name="T44" fmla="*/ 63 w 98"/>
                <a:gd name="T45" fmla="*/ 80 h 159"/>
                <a:gd name="T46" fmla="*/ 63 w 98"/>
                <a:gd name="T4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59">
                  <a:moveTo>
                    <a:pt x="33" y="50"/>
                  </a:moveTo>
                  <a:lnTo>
                    <a:pt x="33" y="46"/>
                  </a:lnTo>
                  <a:cubicBezTo>
                    <a:pt x="33" y="34"/>
                    <a:pt x="38" y="27"/>
                    <a:pt x="48" y="27"/>
                  </a:cubicBezTo>
                  <a:cubicBezTo>
                    <a:pt x="59" y="27"/>
                    <a:pt x="63" y="34"/>
                    <a:pt x="63" y="45"/>
                  </a:cubicBezTo>
                  <a:cubicBezTo>
                    <a:pt x="63" y="55"/>
                    <a:pt x="60" y="60"/>
                    <a:pt x="50" y="63"/>
                  </a:cubicBezTo>
                  <a:lnTo>
                    <a:pt x="32" y="69"/>
                  </a:lnTo>
                  <a:cubicBezTo>
                    <a:pt x="10" y="76"/>
                    <a:pt x="0" y="87"/>
                    <a:pt x="0" y="116"/>
                  </a:cubicBezTo>
                  <a:cubicBezTo>
                    <a:pt x="0" y="136"/>
                    <a:pt x="8" y="159"/>
                    <a:pt x="30" y="159"/>
                  </a:cubicBezTo>
                  <a:cubicBezTo>
                    <a:pt x="46" y="159"/>
                    <a:pt x="55" y="155"/>
                    <a:pt x="63" y="139"/>
                  </a:cubicBezTo>
                  <a:lnTo>
                    <a:pt x="63" y="139"/>
                  </a:lnTo>
                  <a:cubicBezTo>
                    <a:pt x="64" y="144"/>
                    <a:pt x="65" y="150"/>
                    <a:pt x="67" y="155"/>
                  </a:cubicBezTo>
                  <a:lnTo>
                    <a:pt x="98" y="155"/>
                  </a:lnTo>
                  <a:cubicBezTo>
                    <a:pt x="95" y="146"/>
                    <a:pt x="94" y="140"/>
                    <a:pt x="94" y="126"/>
                  </a:cubicBezTo>
                  <a:lnTo>
                    <a:pt x="94" y="47"/>
                  </a:lnTo>
                  <a:cubicBezTo>
                    <a:pt x="94" y="19"/>
                    <a:pt x="87" y="0"/>
                    <a:pt x="48" y="0"/>
                  </a:cubicBezTo>
                  <a:cubicBezTo>
                    <a:pt x="24" y="0"/>
                    <a:pt x="4" y="12"/>
                    <a:pt x="4" y="47"/>
                  </a:cubicBezTo>
                  <a:lnTo>
                    <a:pt x="4" y="50"/>
                  </a:lnTo>
                  <a:lnTo>
                    <a:pt x="33" y="50"/>
                  </a:lnTo>
                  <a:close/>
                  <a:moveTo>
                    <a:pt x="63" y="109"/>
                  </a:moveTo>
                  <a:cubicBezTo>
                    <a:pt x="63" y="126"/>
                    <a:pt x="52" y="132"/>
                    <a:pt x="43" y="132"/>
                  </a:cubicBezTo>
                  <a:cubicBezTo>
                    <a:pt x="34" y="132"/>
                    <a:pt x="31" y="123"/>
                    <a:pt x="31" y="111"/>
                  </a:cubicBezTo>
                  <a:cubicBezTo>
                    <a:pt x="31" y="98"/>
                    <a:pt x="36" y="90"/>
                    <a:pt x="49" y="87"/>
                  </a:cubicBezTo>
                  <a:cubicBezTo>
                    <a:pt x="53" y="86"/>
                    <a:pt x="59" y="83"/>
                    <a:pt x="63" y="80"/>
                  </a:cubicBezTo>
                  <a:lnTo>
                    <a:pt x="63" y="109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3" name="Freeform 11"/>
            <p:cNvSpPr>
              <a:spLocks noEditPoints="1"/>
            </p:cNvSpPr>
            <p:nvPr userDrawn="1"/>
          </p:nvSpPr>
          <p:spPr bwMode="auto">
            <a:xfrm>
              <a:off x="3939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auto">
            <a:xfrm>
              <a:off x="4587" y="1682"/>
              <a:ext cx="558" cy="954"/>
            </a:xfrm>
            <a:custGeom>
              <a:avLst/>
              <a:gdLst>
                <a:gd name="T0" fmla="*/ 0 w 93"/>
                <a:gd name="T1" fmla="*/ 106 h 159"/>
                <a:gd name="T2" fmla="*/ 0 w 93"/>
                <a:gd name="T3" fmla="*/ 111 h 159"/>
                <a:gd name="T4" fmla="*/ 46 w 93"/>
                <a:gd name="T5" fmla="*/ 159 h 159"/>
                <a:gd name="T6" fmla="*/ 93 w 93"/>
                <a:gd name="T7" fmla="*/ 111 h 159"/>
                <a:gd name="T8" fmla="*/ 65 w 93"/>
                <a:gd name="T9" fmla="*/ 68 h 159"/>
                <a:gd name="T10" fmla="*/ 46 w 93"/>
                <a:gd name="T11" fmla="*/ 60 h 159"/>
                <a:gd name="T12" fmla="*/ 32 w 93"/>
                <a:gd name="T13" fmla="*/ 43 h 159"/>
                <a:gd name="T14" fmla="*/ 47 w 93"/>
                <a:gd name="T15" fmla="*/ 27 h 159"/>
                <a:gd name="T16" fmla="*/ 61 w 93"/>
                <a:gd name="T17" fmla="*/ 49 h 159"/>
                <a:gd name="T18" fmla="*/ 90 w 93"/>
                <a:gd name="T19" fmla="*/ 49 h 159"/>
                <a:gd name="T20" fmla="*/ 90 w 93"/>
                <a:gd name="T21" fmla="*/ 43 h 159"/>
                <a:gd name="T22" fmla="*/ 47 w 93"/>
                <a:gd name="T23" fmla="*/ 0 h 159"/>
                <a:gd name="T24" fmla="*/ 1 w 93"/>
                <a:gd name="T25" fmla="*/ 46 h 159"/>
                <a:gd name="T26" fmla="*/ 28 w 93"/>
                <a:gd name="T27" fmla="*/ 88 h 159"/>
                <a:gd name="T28" fmla="*/ 50 w 93"/>
                <a:gd name="T29" fmla="*/ 97 h 159"/>
                <a:gd name="T30" fmla="*/ 62 w 93"/>
                <a:gd name="T31" fmla="*/ 114 h 159"/>
                <a:gd name="T32" fmla="*/ 46 w 93"/>
                <a:gd name="T33" fmla="*/ 132 h 159"/>
                <a:gd name="T34" fmla="*/ 29 w 93"/>
                <a:gd name="T35" fmla="*/ 111 h 159"/>
                <a:gd name="T36" fmla="*/ 29 w 93"/>
                <a:gd name="T37" fmla="*/ 106 h 159"/>
                <a:gd name="T38" fmla="*/ 0 w 93"/>
                <a:gd name="T39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59">
                  <a:moveTo>
                    <a:pt x="0" y="106"/>
                  </a:moveTo>
                  <a:lnTo>
                    <a:pt x="0" y="111"/>
                  </a:lnTo>
                  <a:cubicBezTo>
                    <a:pt x="0" y="140"/>
                    <a:pt x="10" y="159"/>
                    <a:pt x="46" y="159"/>
                  </a:cubicBezTo>
                  <a:cubicBezTo>
                    <a:pt x="73" y="159"/>
                    <a:pt x="93" y="143"/>
                    <a:pt x="93" y="111"/>
                  </a:cubicBezTo>
                  <a:cubicBezTo>
                    <a:pt x="93" y="89"/>
                    <a:pt x="86" y="76"/>
                    <a:pt x="65" y="68"/>
                  </a:cubicBezTo>
                  <a:lnTo>
                    <a:pt x="46" y="60"/>
                  </a:lnTo>
                  <a:cubicBezTo>
                    <a:pt x="35" y="56"/>
                    <a:pt x="32" y="50"/>
                    <a:pt x="32" y="43"/>
                  </a:cubicBezTo>
                  <a:cubicBezTo>
                    <a:pt x="32" y="32"/>
                    <a:pt x="39" y="27"/>
                    <a:pt x="47" y="27"/>
                  </a:cubicBezTo>
                  <a:cubicBezTo>
                    <a:pt x="58" y="27"/>
                    <a:pt x="61" y="34"/>
                    <a:pt x="61" y="49"/>
                  </a:cubicBezTo>
                  <a:lnTo>
                    <a:pt x="90" y="49"/>
                  </a:lnTo>
                  <a:lnTo>
                    <a:pt x="90" y="43"/>
                  </a:lnTo>
                  <a:cubicBezTo>
                    <a:pt x="90" y="16"/>
                    <a:pt x="77" y="0"/>
                    <a:pt x="47" y="0"/>
                  </a:cubicBezTo>
                  <a:cubicBezTo>
                    <a:pt x="14" y="0"/>
                    <a:pt x="1" y="21"/>
                    <a:pt x="1" y="46"/>
                  </a:cubicBezTo>
                  <a:cubicBezTo>
                    <a:pt x="1" y="67"/>
                    <a:pt x="10" y="80"/>
                    <a:pt x="28" y="88"/>
                  </a:cubicBezTo>
                  <a:lnTo>
                    <a:pt x="50" y="97"/>
                  </a:lnTo>
                  <a:cubicBezTo>
                    <a:pt x="57" y="100"/>
                    <a:pt x="62" y="105"/>
                    <a:pt x="62" y="114"/>
                  </a:cubicBezTo>
                  <a:cubicBezTo>
                    <a:pt x="62" y="126"/>
                    <a:pt x="56" y="132"/>
                    <a:pt x="46" y="132"/>
                  </a:cubicBezTo>
                  <a:cubicBezTo>
                    <a:pt x="35" y="132"/>
                    <a:pt x="29" y="124"/>
                    <a:pt x="29" y="111"/>
                  </a:cubicBezTo>
                  <a:lnTo>
                    <a:pt x="29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5" name="Freeform 13"/>
            <p:cNvSpPr>
              <a:spLocks/>
            </p:cNvSpPr>
            <p:nvPr userDrawn="1"/>
          </p:nvSpPr>
          <p:spPr bwMode="auto">
            <a:xfrm>
              <a:off x="5157" y="1448"/>
              <a:ext cx="408" cy="1170"/>
            </a:xfrm>
            <a:custGeom>
              <a:avLst/>
              <a:gdLst>
                <a:gd name="T0" fmla="*/ 17 w 68"/>
                <a:gd name="T1" fmla="*/ 43 h 195"/>
                <a:gd name="T2" fmla="*/ 0 w 68"/>
                <a:gd name="T3" fmla="*/ 43 h 195"/>
                <a:gd name="T4" fmla="*/ 0 w 68"/>
                <a:gd name="T5" fmla="*/ 70 h 195"/>
                <a:gd name="T6" fmla="*/ 17 w 68"/>
                <a:gd name="T7" fmla="*/ 70 h 195"/>
                <a:gd name="T8" fmla="*/ 17 w 68"/>
                <a:gd name="T9" fmla="*/ 156 h 195"/>
                <a:gd name="T10" fmla="*/ 47 w 68"/>
                <a:gd name="T11" fmla="*/ 195 h 195"/>
                <a:gd name="T12" fmla="*/ 68 w 68"/>
                <a:gd name="T13" fmla="*/ 194 h 195"/>
                <a:gd name="T14" fmla="*/ 68 w 68"/>
                <a:gd name="T15" fmla="*/ 167 h 195"/>
                <a:gd name="T16" fmla="*/ 61 w 68"/>
                <a:gd name="T17" fmla="*/ 167 h 195"/>
                <a:gd name="T18" fmla="*/ 49 w 68"/>
                <a:gd name="T19" fmla="*/ 151 h 195"/>
                <a:gd name="T20" fmla="*/ 49 w 68"/>
                <a:gd name="T21" fmla="*/ 70 h 195"/>
                <a:gd name="T22" fmla="*/ 68 w 68"/>
                <a:gd name="T23" fmla="*/ 70 h 195"/>
                <a:gd name="T24" fmla="*/ 68 w 68"/>
                <a:gd name="T25" fmla="*/ 43 h 195"/>
                <a:gd name="T26" fmla="*/ 49 w 68"/>
                <a:gd name="T27" fmla="*/ 43 h 195"/>
                <a:gd name="T28" fmla="*/ 49 w 68"/>
                <a:gd name="T29" fmla="*/ 0 h 195"/>
                <a:gd name="T30" fmla="*/ 17 w 68"/>
                <a:gd name="T31" fmla="*/ 0 h 195"/>
                <a:gd name="T32" fmla="*/ 17 w 68"/>
                <a:gd name="T33" fmla="*/ 4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5">
                  <a:moveTo>
                    <a:pt x="17" y="43"/>
                  </a:moveTo>
                  <a:lnTo>
                    <a:pt x="0" y="43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17" y="156"/>
                  </a:lnTo>
                  <a:cubicBezTo>
                    <a:pt x="17" y="186"/>
                    <a:pt x="21" y="195"/>
                    <a:pt x="47" y="195"/>
                  </a:cubicBezTo>
                  <a:cubicBezTo>
                    <a:pt x="54" y="195"/>
                    <a:pt x="61" y="195"/>
                    <a:pt x="68" y="194"/>
                  </a:cubicBezTo>
                  <a:lnTo>
                    <a:pt x="68" y="167"/>
                  </a:lnTo>
                  <a:cubicBezTo>
                    <a:pt x="66" y="167"/>
                    <a:pt x="63" y="167"/>
                    <a:pt x="61" y="167"/>
                  </a:cubicBezTo>
                  <a:cubicBezTo>
                    <a:pt x="51" y="167"/>
                    <a:pt x="49" y="163"/>
                    <a:pt x="49" y="151"/>
                  </a:cubicBezTo>
                  <a:lnTo>
                    <a:pt x="49" y="70"/>
                  </a:lnTo>
                  <a:lnTo>
                    <a:pt x="68" y="70"/>
                  </a:lnTo>
                  <a:lnTo>
                    <a:pt x="68" y="43"/>
                  </a:lnTo>
                  <a:lnTo>
                    <a:pt x="49" y="43"/>
                  </a:lnTo>
                  <a:lnTo>
                    <a:pt x="49" y="0"/>
                  </a:lnTo>
                  <a:lnTo>
                    <a:pt x="17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sp>
        <p:nvSpPr>
          <p:cNvPr id="47" name="Textplatzhalter 4"/>
          <p:cNvSpPr txBox="1">
            <a:spLocks/>
          </p:cNvSpPr>
          <p:nvPr userDrawn="1"/>
        </p:nvSpPr>
        <p:spPr>
          <a:xfrm>
            <a:off x="3279228" y="3641280"/>
            <a:ext cx="1616868" cy="50810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ebm-papst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/>
            </a:r>
            <a:br>
              <a:rPr lang="en-GB" sz="1000" dirty="0" smtClean="0">
                <a:solidFill>
                  <a:prstClr val="black"/>
                </a:solidFill>
                <a:latin typeface="Arial Narrow"/>
              </a:rPr>
            </a:b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St. </a:t>
            </a:r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Georgen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 GmbH &amp; Co. KG</a:t>
            </a:r>
          </a:p>
          <a:p>
            <a:endParaRPr lang="en-GB" sz="1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8" name="Textplatzhalter 4"/>
          <p:cNvSpPr txBox="1">
            <a:spLocks/>
          </p:cNvSpPr>
          <p:nvPr userDrawn="1"/>
        </p:nvSpPr>
        <p:spPr>
          <a:xfrm>
            <a:off x="4940552" y="3641280"/>
            <a:ext cx="1541729" cy="50810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ebm-papst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/>
            </a:r>
            <a:br>
              <a:rPr lang="en-GB" sz="1000" dirty="0" smtClean="0">
                <a:solidFill>
                  <a:prstClr val="black"/>
                </a:solidFill>
                <a:latin typeface="Arial Narrow"/>
              </a:rPr>
            </a:b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Landshut GmbH</a:t>
            </a:r>
            <a:endParaRPr lang="en-GB" sz="1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9" name="Textplatzhalter 2"/>
          <p:cNvSpPr txBox="1">
            <a:spLocks/>
          </p:cNvSpPr>
          <p:nvPr userDrawn="1"/>
        </p:nvSpPr>
        <p:spPr>
          <a:xfrm>
            <a:off x="3290000" y="3876838"/>
            <a:ext cx="1650551" cy="206580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 smtClean="0">
              <a:solidFill>
                <a:prstClr val="black"/>
              </a:solidFill>
              <a:latin typeface="Arial Narrow"/>
            </a:endParaRP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Hermann-</a:t>
            </a:r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Papst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-</a:t>
            </a:r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Straße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 1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D-78112 St. </a:t>
            </a:r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Georgen</a:t>
            </a:r>
            <a:endParaRPr lang="en-GB" sz="1000" dirty="0" smtClean="0">
              <a:solidFill>
                <a:prstClr val="black"/>
              </a:solidFill>
              <a:latin typeface="Arial Narrow"/>
            </a:endParaRP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Phone +49 7724 81-0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Fax +49 7724 81-1309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info2@de.ebmpapst.com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www.ebmpapst.com</a:t>
            </a:r>
            <a:endParaRPr lang="en-GB" sz="1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0" name="Textplatzhalter 2"/>
          <p:cNvSpPr txBox="1">
            <a:spLocks/>
          </p:cNvSpPr>
          <p:nvPr userDrawn="1"/>
        </p:nvSpPr>
        <p:spPr>
          <a:xfrm>
            <a:off x="4940552" y="3886145"/>
            <a:ext cx="1650551" cy="206580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 smtClean="0">
              <a:solidFill>
                <a:prstClr val="black"/>
              </a:solidFill>
              <a:latin typeface="Arial Narrow"/>
            </a:endParaRPr>
          </a:p>
          <a:p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Hofmark-Aich-Straße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 25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D-84030 Landshut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Phone +49 871 707-0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Fax + 49 871 707-465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info3@de.ebmpapst.com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www.ebmpapst.com</a:t>
            </a:r>
            <a:endParaRPr lang="en-GB" sz="1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1" name="Textplatzhalter 2"/>
          <p:cNvSpPr txBox="1">
            <a:spLocks/>
          </p:cNvSpPr>
          <p:nvPr userDrawn="1"/>
        </p:nvSpPr>
        <p:spPr>
          <a:xfrm>
            <a:off x="1628676" y="3885727"/>
            <a:ext cx="1650551" cy="206580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 smtClean="0">
              <a:solidFill>
                <a:prstClr val="black"/>
              </a:solidFill>
              <a:latin typeface="Arial Narrow"/>
            </a:endParaRPr>
          </a:p>
          <a:p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Bachmühle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 2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D-74673 </a:t>
            </a:r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Mulfingen</a:t>
            </a:r>
            <a:endParaRPr lang="en-GB" sz="1000" dirty="0" smtClean="0">
              <a:solidFill>
                <a:prstClr val="black"/>
              </a:solidFill>
              <a:latin typeface="Arial Narrow"/>
            </a:endParaRP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Phone +49 7938 81-0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Fax +49 7938 81-110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info1@de.ebmpapst.com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www.ebmpapst.com</a:t>
            </a: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7" y="5326490"/>
            <a:ext cx="1338550" cy="190800"/>
          </a:xfrm>
          <a:prstGeom prst="rect">
            <a:avLst/>
          </a:prstGeom>
        </p:spPr>
      </p:pic>
      <p:sp>
        <p:nvSpPr>
          <p:cNvPr id="38" name="Textplatzhalter 4"/>
          <p:cNvSpPr txBox="1">
            <a:spLocks/>
          </p:cNvSpPr>
          <p:nvPr userDrawn="1"/>
        </p:nvSpPr>
        <p:spPr>
          <a:xfrm>
            <a:off x="1628677" y="3641280"/>
            <a:ext cx="1616868" cy="50810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ebm-papst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/>
            </a:r>
            <a:br>
              <a:rPr lang="en-GB" sz="1000" dirty="0" smtClean="0">
                <a:solidFill>
                  <a:prstClr val="black"/>
                </a:solidFill>
                <a:latin typeface="Arial Narrow"/>
              </a:rPr>
            </a:br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Mulfingen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 GmbH &amp; Co. KG</a:t>
            </a:r>
            <a:endParaRPr lang="en-GB" sz="1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9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28677" y="2019634"/>
            <a:ext cx="3240088" cy="2065806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</a:pPr>
            <a:r>
              <a:rPr lang="en-GB" dirty="0" smtClean="0"/>
              <a:t>Name Surname</a:t>
            </a:r>
          </a:p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</a:pPr>
            <a:r>
              <a:rPr lang="en-GB" dirty="0" smtClean="0"/>
              <a:t>Name.surname@xx.ebmpapst.com</a:t>
            </a:r>
          </a:p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</a:pPr>
            <a:r>
              <a:rPr lang="en-GB" dirty="0" smtClean="0"/>
              <a:t>Phone + XX XXX XXX-XXX</a:t>
            </a:r>
            <a:endParaRPr lang="en-GB" dirty="0"/>
          </a:p>
        </p:txBody>
      </p:sp>
      <p:sp>
        <p:nvSpPr>
          <p:cNvPr id="4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628677" y="1464381"/>
            <a:ext cx="3243262" cy="514177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de-DE" sz="1400" b="1" dirty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Contact person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2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bm-papst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1249378" y="1089025"/>
            <a:ext cx="7891701" cy="485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70174" y="1089025"/>
            <a:ext cx="381140" cy="485298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628677" y="4145104"/>
            <a:ext cx="3241675" cy="1796910"/>
          </a:xfrm>
        </p:spPr>
        <p:txBody>
          <a:bodyPr vert="horz" lIns="0" tIns="45720" rIns="91440" bIns="45720" rtlCol="0">
            <a:noAutofit/>
          </a:bodyPr>
          <a:lstStyle>
            <a:lvl1pPr>
              <a:defRPr lang="de-DE" sz="1000" dirty="0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30000"/>
              </a:lnSpc>
            </a:pPr>
            <a:r>
              <a:rPr lang="en-GB" sz="1000" dirty="0" err="1" smtClean="0"/>
              <a:t>Adresse</a:t>
            </a:r>
            <a:endParaRPr lang="en-GB" sz="1000" dirty="0" smtClean="0"/>
          </a:p>
          <a:p>
            <a:pPr lvl="0">
              <a:lnSpc>
                <a:spcPct val="130000"/>
              </a:lnSpc>
            </a:pPr>
            <a:endParaRPr lang="en-GB" sz="1000" dirty="0" smtClean="0"/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28677" y="2019634"/>
            <a:ext cx="3240088" cy="2065806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</a:pPr>
            <a:r>
              <a:rPr lang="en-GB" dirty="0" smtClean="0"/>
              <a:t>Name Surname</a:t>
            </a:r>
          </a:p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</a:pPr>
            <a:r>
              <a:rPr lang="en-GB" dirty="0" smtClean="0"/>
              <a:t>Name.surname@xx.ebmpapst.com</a:t>
            </a:r>
          </a:p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</a:pPr>
            <a:r>
              <a:rPr lang="en-GB" dirty="0" smtClean="0"/>
              <a:t>Phone + XX XXX XXX-XXX</a:t>
            </a:r>
            <a:endParaRPr lang="en-GB" dirty="0"/>
          </a:p>
        </p:txBody>
      </p:sp>
      <p:sp>
        <p:nvSpPr>
          <p:cNvPr id="3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630100" y="3636995"/>
            <a:ext cx="3233737" cy="508108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de-DE" sz="1000" b="1" dirty="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ebm</a:t>
            </a:r>
            <a:r>
              <a:rPr lang="en-GB" dirty="0" smtClean="0"/>
              <a:t> </a:t>
            </a:r>
            <a:r>
              <a:rPr lang="en-GB" dirty="0" err="1" smtClean="0"/>
              <a:t>papst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Location/Subsidiary</a:t>
            </a:r>
          </a:p>
          <a:p>
            <a:endParaRPr lang="en-GB" dirty="0" smtClean="0"/>
          </a:p>
          <a:p>
            <a:pPr lvl="0"/>
            <a:endParaRPr lang="en-GB" sz="1000" dirty="0"/>
          </a:p>
        </p:txBody>
      </p:sp>
      <p:sp>
        <p:nvSpPr>
          <p:cNvPr id="39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628677" y="1464381"/>
            <a:ext cx="3243262" cy="514177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de-DE" sz="1400" b="1" dirty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Contact person</a:t>
            </a:r>
            <a:endParaRPr lang="en-GB" dirty="0"/>
          </a:p>
        </p:txBody>
      </p:sp>
      <p:sp>
        <p:nvSpPr>
          <p:cNvPr id="21" name="Line 46"/>
          <p:cNvSpPr>
            <a:spLocks noChangeShapeType="1"/>
          </p:cNvSpPr>
          <p:nvPr userDrawn="1"/>
        </p:nvSpPr>
        <p:spPr bwMode="auto">
          <a:xfrm>
            <a:off x="6486301" y="4696815"/>
            <a:ext cx="0" cy="1245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36" name="Logo"/>
          <p:cNvGrpSpPr>
            <a:grpSpLocks noChangeAspect="1"/>
          </p:cNvGrpSpPr>
          <p:nvPr userDrawn="1"/>
        </p:nvGrpSpPr>
        <p:grpSpPr bwMode="auto">
          <a:xfrm>
            <a:off x="6792597" y="4687972"/>
            <a:ext cx="1918800" cy="533237"/>
            <a:chOff x="189" y="1412"/>
            <a:chExt cx="5376" cy="1494"/>
          </a:xfrm>
        </p:grpSpPr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189" y="1682"/>
              <a:ext cx="582" cy="954"/>
            </a:xfrm>
            <a:custGeom>
              <a:avLst/>
              <a:gdLst>
                <a:gd name="T0" fmla="*/ 97 w 97"/>
                <a:gd name="T1" fmla="*/ 85 h 159"/>
                <a:gd name="T2" fmla="*/ 97 w 97"/>
                <a:gd name="T3" fmla="*/ 77 h 159"/>
                <a:gd name="T4" fmla="*/ 50 w 97"/>
                <a:gd name="T5" fmla="*/ 0 h 159"/>
                <a:gd name="T6" fmla="*/ 0 w 97"/>
                <a:gd name="T7" fmla="*/ 78 h 159"/>
                <a:gd name="T8" fmla="*/ 49 w 97"/>
                <a:gd name="T9" fmla="*/ 159 h 159"/>
                <a:gd name="T10" fmla="*/ 95 w 97"/>
                <a:gd name="T11" fmla="*/ 104 h 159"/>
                <a:gd name="T12" fmla="*/ 66 w 97"/>
                <a:gd name="T13" fmla="*/ 104 h 159"/>
                <a:gd name="T14" fmla="*/ 48 w 97"/>
                <a:gd name="T15" fmla="*/ 132 h 159"/>
                <a:gd name="T16" fmla="*/ 32 w 97"/>
                <a:gd name="T17" fmla="*/ 97 h 159"/>
                <a:gd name="T18" fmla="*/ 32 w 97"/>
                <a:gd name="T19" fmla="*/ 85 h 159"/>
                <a:gd name="T20" fmla="*/ 97 w 97"/>
                <a:gd name="T21" fmla="*/ 85 h 159"/>
                <a:gd name="T22" fmla="*/ 32 w 97"/>
                <a:gd name="T23" fmla="*/ 62 h 159"/>
                <a:gd name="T24" fmla="*/ 32 w 97"/>
                <a:gd name="T25" fmla="*/ 57 h 159"/>
                <a:gd name="T26" fmla="*/ 49 w 97"/>
                <a:gd name="T27" fmla="*/ 27 h 159"/>
                <a:gd name="T28" fmla="*/ 66 w 97"/>
                <a:gd name="T29" fmla="*/ 62 h 159"/>
                <a:gd name="T30" fmla="*/ 32 w 97"/>
                <a:gd name="T31" fmla="*/ 6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9">
                  <a:moveTo>
                    <a:pt x="97" y="85"/>
                  </a:moveTo>
                  <a:lnTo>
                    <a:pt x="97" y="77"/>
                  </a:lnTo>
                  <a:cubicBezTo>
                    <a:pt x="97" y="31"/>
                    <a:pt x="88" y="0"/>
                    <a:pt x="50" y="0"/>
                  </a:cubicBezTo>
                  <a:cubicBezTo>
                    <a:pt x="7" y="0"/>
                    <a:pt x="0" y="38"/>
                    <a:pt x="0" y="78"/>
                  </a:cubicBezTo>
                  <a:cubicBezTo>
                    <a:pt x="0" y="116"/>
                    <a:pt x="2" y="159"/>
                    <a:pt x="49" y="159"/>
                  </a:cubicBezTo>
                  <a:cubicBezTo>
                    <a:pt x="79" y="159"/>
                    <a:pt x="94" y="139"/>
                    <a:pt x="95" y="104"/>
                  </a:cubicBezTo>
                  <a:lnTo>
                    <a:pt x="66" y="104"/>
                  </a:lnTo>
                  <a:cubicBezTo>
                    <a:pt x="64" y="123"/>
                    <a:pt x="59" y="132"/>
                    <a:pt x="48" y="132"/>
                  </a:cubicBezTo>
                  <a:cubicBezTo>
                    <a:pt x="36" y="132"/>
                    <a:pt x="32" y="115"/>
                    <a:pt x="32" y="97"/>
                  </a:cubicBezTo>
                  <a:lnTo>
                    <a:pt x="32" y="85"/>
                  </a:lnTo>
                  <a:lnTo>
                    <a:pt x="97" y="85"/>
                  </a:lnTo>
                  <a:close/>
                  <a:moveTo>
                    <a:pt x="32" y="62"/>
                  </a:moveTo>
                  <a:lnTo>
                    <a:pt x="32" y="57"/>
                  </a:lnTo>
                  <a:cubicBezTo>
                    <a:pt x="32" y="43"/>
                    <a:pt x="36" y="27"/>
                    <a:pt x="49" y="27"/>
                  </a:cubicBezTo>
                  <a:cubicBezTo>
                    <a:pt x="63" y="27"/>
                    <a:pt x="65" y="40"/>
                    <a:pt x="66" y="62"/>
                  </a:cubicBezTo>
                  <a:lnTo>
                    <a:pt x="32" y="6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843" y="1412"/>
              <a:ext cx="594" cy="1224"/>
            </a:xfrm>
            <a:custGeom>
              <a:avLst/>
              <a:gdLst>
                <a:gd name="T0" fmla="*/ 32 w 99"/>
                <a:gd name="T1" fmla="*/ 125 h 204"/>
                <a:gd name="T2" fmla="*/ 49 w 99"/>
                <a:gd name="T3" fmla="*/ 75 h 204"/>
                <a:gd name="T4" fmla="*/ 66 w 99"/>
                <a:gd name="T5" fmla="*/ 125 h 204"/>
                <a:gd name="T6" fmla="*/ 49 w 99"/>
                <a:gd name="T7" fmla="*/ 174 h 204"/>
                <a:gd name="T8" fmla="*/ 32 w 99"/>
                <a:gd name="T9" fmla="*/ 125 h 204"/>
                <a:gd name="T10" fmla="*/ 0 w 99"/>
                <a:gd name="T11" fmla="*/ 200 h 204"/>
                <a:gd name="T12" fmla="*/ 31 w 99"/>
                <a:gd name="T13" fmla="*/ 200 h 204"/>
                <a:gd name="T14" fmla="*/ 31 w 99"/>
                <a:gd name="T15" fmla="*/ 184 h 204"/>
                <a:gd name="T16" fmla="*/ 31 w 99"/>
                <a:gd name="T17" fmla="*/ 184 h 204"/>
                <a:gd name="T18" fmla="*/ 60 w 99"/>
                <a:gd name="T19" fmla="*/ 204 h 204"/>
                <a:gd name="T20" fmla="*/ 99 w 99"/>
                <a:gd name="T21" fmla="*/ 125 h 204"/>
                <a:gd name="T22" fmla="*/ 60 w 99"/>
                <a:gd name="T23" fmla="*/ 45 h 204"/>
                <a:gd name="T24" fmla="*/ 33 w 99"/>
                <a:gd name="T25" fmla="*/ 63 h 204"/>
                <a:gd name="T26" fmla="*/ 32 w 99"/>
                <a:gd name="T27" fmla="*/ 63 h 204"/>
                <a:gd name="T28" fmla="*/ 32 w 99"/>
                <a:gd name="T29" fmla="*/ 0 h 204"/>
                <a:gd name="T30" fmla="*/ 0 w 99"/>
                <a:gd name="T31" fmla="*/ 0 h 204"/>
                <a:gd name="T32" fmla="*/ 0 w 99"/>
                <a:gd name="T33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2" y="125"/>
                  </a:moveTo>
                  <a:cubicBezTo>
                    <a:pt x="32" y="92"/>
                    <a:pt x="35" y="75"/>
                    <a:pt x="49" y="75"/>
                  </a:cubicBezTo>
                  <a:cubicBezTo>
                    <a:pt x="63" y="75"/>
                    <a:pt x="66" y="92"/>
                    <a:pt x="66" y="125"/>
                  </a:cubicBezTo>
                  <a:cubicBezTo>
                    <a:pt x="66" y="157"/>
                    <a:pt x="63" y="174"/>
                    <a:pt x="49" y="174"/>
                  </a:cubicBezTo>
                  <a:cubicBezTo>
                    <a:pt x="35" y="174"/>
                    <a:pt x="32" y="157"/>
                    <a:pt x="32" y="125"/>
                  </a:cubicBezTo>
                  <a:close/>
                  <a:moveTo>
                    <a:pt x="0" y="200"/>
                  </a:moveTo>
                  <a:lnTo>
                    <a:pt x="31" y="200"/>
                  </a:lnTo>
                  <a:lnTo>
                    <a:pt x="31" y="184"/>
                  </a:lnTo>
                  <a:lnTo>
                    <a:pt x="31" y="184"/>
                  </a:lnTo>
                  <a:cubicBezTo>
                    <a:pt x="38" y="198"/>
                    <a:pt x="47" y="204"/>
                    <a:pt x="60" y="204"/>
                  </a:cubicBezTo>
                  <a:cubicBezTo>
                    <a:pt x="87" y="204"/>
                    <a:pt x="99" y="180"/>
                    <a:pt x="99" y="125"/>
                  </a:cubicBezTo>
                  <a:cubicBezTo>
                    <a:pt x="99" y="69"/>
                    <a:pt x="87" y="45"/>
                    <a:pt x="60" y="45"/>
                  </a:cubicBezTo>
                  <a:cubicBezTo>
                    <a:pt x="48" y="45"/>
                    <a:pt x="40" y="51"/>
                    <a:pt x="33" y="63"/>
                  </a:cubicBezTo>
                  <a:lnTo>
                    <a:pt x="32" y="6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1521" y="1682"/>
              <a:ext cx="936" cy="930"/>
            </a:xfrm>
            <a:custGeom>
              <a:avLst/>
              <a:gdLst>
                <a:gd name="T0" fmla="*/ 0 w 156"/>
                <a:gd name="T1" fmla="*/ 155 h 155"/>
                <a:gd name="T2" fmla="*/ 32 w 156"/>
                <a:gd name="T3" fmla="*/ 155 h 155"/>
                <a:gd name="T4" fmla="*/ 32 w 156"/>
                <a:gd name="T5" fmla="*/ 56 h 155"/>
                <a:gd name="T6" fmla="*/ 49 w 156"/>
                <a:gd name="T7" fmla="*/ 30 h 155"/>
                <a:gd name="T8" fmla="*/ 62 w 156"/>
                <a:gd name="T9" fmla="*/ 50 h 155"/>
                <a:gd name="T10" fmla="*/ 62 w 156"/>
                <a:gd name="T11" fmla="*/ 155 h 155"/>
                <a:gd name="T12" fmla="*/ 94 w 156"/>
                <a:gd name="T13" fmla="*/ 155 h 155"/>
                <a:gd name="T14" fmla="*/ 94 w 156"/>
                <a:gd name="T15" fmla="*/ 56 h 155"/>
                <a:gd name="T16" fmla="*/ 111 w 156"/>
                <a:gd name="T17" fmla="*/ 30 h 155"/>
                <a:gd name="T18" fmla="*/ 124 w 156"/>
                <a:gd name="T19" fmla="*/ 50 h 155"/>
                <a:gd name="T20" fmla="*/ 124 w 156"/>
                <a:gd name="T21" fmla="*/ 155 h 155"/>
                <a:gd name="T22" fmla="*/ 156 w 156"/>
                <a:gd name="T23" fmla="*/ 155 h 155"/>
                <a:gd name="T24" fmla="*/ 156 w 156"/>
                <a:gd name="T25" fmla="*/ 45 h 155"/>
                <a:gd name="T26" fmla="*/ 125 w 156"/>
                <a:gd name="T27" fmla="*/ 0 h 155"/>
                <a:gd name="T28" fmla="*/ 93 w 156"/>
                <a:gd name="T29" fmla="*/ 24 h 155"/>
                <a:gd name="T30" fmla="*/ 92 w 156"/>
                <a:gd name="T31" fmla="*/ 24 h 155"/>
                <a:gd name="T32" fmla="*/ 63 w 156"/>
                <a:gd name="T33" fmla="*/ 0 h 155"/>
                <a:gd name="T34" fmla="*/ 31 w 156"/>
                <a:gd name="T35" fmla="*/ 20 h 155"/>
                <a:gd name="T36" fmla="*/ 31 w 156"/>
                <a:gd name="T37" fmla="*/ 20 h 155"/>
                <a:gd name="T38" fmla="*/ 31 w 156"/>
                <a:gd name="T39" fmla="*/ 4 h 155"/>
                <a:gd name="T40" fmla="*/ 0 w 156"/>
                <a:gd name="T41" fmla="*/ 4 h 155"/>
                <a:gd name="T42" fmla="*/ 0 w 156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55">
                  <a:moveTo>
                    <a:pt x="0" y="155"/>
                  </a:moveTo>
                  <a:lnTo>
                    <a:pt x="32" y="155"/>
                  </a:lnTo>
                  <a:lnTo>
                    <a:pt x="32" y="56"/>
                  </a:lnTo>
                  <a:cubicBezTo>
                    <a:pt x="32" y="38"/>
                    <a:pt x="39" y="30"/>
                    <a:pt x="49" y="30"/>
                  </a:cubicBezTo>
                  <a:cubicBezTo>
                    <a:pt x="58" y="30"/>
                    <a:pt x="62" y="37"/>
                    <a:pt x="62" y="50"/>
                  </a:cubicBezTo>
                  <a:lnTo>
                    <a:pt x="62" y="155"/>
                  </a:lnTo>
                  <a:lnTo>
                    <a:pt x="94" y="155"/>
                  </a:lnTo>
                  <a:lnTo>
                    <a:pt x="94" y="56"/>
                  </a:lnTo>
                  <a:cubicBezTo>
                    <a:pt x="94" y="38"/>
                    <a:pt x="101" y="30"/>
                    <a:pt x="111" y="30"/>
                  </a:cubicBezTo>
                  <a:cubicBezTo>
                    <a:pt x="120" y="30"/>
                    <a:pt x="124" y="37"/>
                    <a:pt x="124" y="50"/>
                  </a:cubicBezTo>
                  <a:lnTo>
                    <a:pt x="124" y="155"/>
                  </a:lnTo>
                  <a:lnTo>
                    <a:pt x="156" y="155"/>
                  </a:lnTo>
                  <a:lnTo>
                    <a:pt x="156" y="45"/>
                  </a:lnTo>
                  <a:cubicBezTo>
                    <a:pt x="156" y="16"/>
                    <a:pt x="146" y="0"/>
                    <a:pt x="125" y="0"/>
                  </a:cubicBezTo>
                  <a:cubicBezTo>
                    <a:pt x="109" y="0"/>
                    <a:pt x="98" y="8"/>
                    <a:pt x="93" y="24"/>
                  </a:cubicBezTo>
                  <a:lnTo>
                    <a:pt x="92" y="24"/>
                  </a:lnTo>
                  <a:cubicBezTo>
                    <a:pt x="89" y="9"/>
                    <a:pt x="78" y="0"/>
                    <a:pt x="63" y="0"/>
                  </a:cubicBezTo>
                  <a:cubicBezTo>
                    <a:pt x="49" y="0"/>
                    <a:pt x="39" y="6"/>
                    <a:pt x="31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 userDrawn="1"/>
          </p:nvSpPr>
          <p:spPr bwMode="auto">
            <a:xfrm>
              <a:off x="2613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44" name="Freeform 10"/>
            <p:cNvSpPr>
              <a:spLocks noEditPoints="1"/>
            </p:cNvSpPr>
            <p:nvPr userDrawn="1"/>
          </p:nvSpPr>
          <p:spPr bwMode="auto">
            <a:xfrm>
              <a:off x="3267" y="1682"/>
              <a:ext cx="588" cy="954"/>
            </a:xfrm>
            <a:custGeom>
              <a:avLst/>
              <a:gdLst>
                <a:gd name="T0" fmla="*/ 33 w 98"/>
                <a:gd name="T1" fmla="*/ 50 h 159"/>
                <a:gd name="T2" fmla="*/ 33 w 98"/>
                <a:gd name="T3" fmla="*/ 46 h 159"/>
                <a:gd name="T4" fmla="*/ 48 w 98"/>
                <a:gd name="T5" fmla="*/ 27 h 159"/>
                <a:gd name="T6" fmla="*/ 63 w 98"/>
                <a:gd name="T7" fmla="*/ 45 h 159"/>
                <a:gd name="T8" fmla="*/ 50 w 98"/>
                <a:gd name="T9" fmla="*/ 63 h 159"/>
                <a:gd name="T10" fmla="*/ 32 w 98"/>
                <a:gd name="T11" fmla="*/ 69 h 159"/>
                <a:gd name="T12" fmla="*/ 0 w 98"/>
                <a:gd name="T13" fmla="*/ 116 h 159"/>
                <a:gd name="T14" fmla="*/ 30 w 98"/>
                <a:gd name="T15" fmla="*/ 159 h 159"/>
                <a:gd name="T16" fmla="*/ 63 w 98"/>
                <a:gd name="T17" fmla="*/ 139 h 159"/>
                <a:gd name="T18" fmla="*/ 63 w 98"/>
                <a:gd name="T19" fmla="*/ 139 h 159"/>
                <a:gd name="T20" fmla="*/ 67 w 98"/>
                <a:gd name="T21" fmla="*/ 155 h 159"/>
                <a:gd name="T22" fmla="*/ 98 w 98"/>
                <a:gd name="T23" fmla="*/ 155 h 159"/>
                <a:gd name="T24" fmla="*/ 94 w 98"/>
                <a:gd name="T25" fmla="*/ 126 h 159"/>
                <a:gd name="T26" fmla="*/ 94 w 98"/>
                <a:gd name="T27" fmla="*/ 47 h 159"/>
                <a:gd name="T28" fmla="*/ 48 w 98"/>
                <a:gd name="T29" fmla="*/ 0 h 159"/>
                <a:gd name="T30" fmla="*/ 4 w 98"/>
                <a:gd name="T31" fmla="*/ 47 h 159"/>
                <a:gd name="T32" fmla="*/ 4 w 98"/>
                <a:gd name="T33" fmla="*/ 50 h 159"/>
                <a:gd name="T34" fmla="*/ 33 w 98"/>
                <a:gd name="T35" fmla="*/ 50 h 159"/>
                <a:gd name="T36" fmla="*/ 63 w 98"/>
                <a:gd name="T37" fmla="*/ 109 h 159"/>
                <a:gd name="T38" fmla="*/ 43 w 98"/>
                <a:gd name="T39" fmla="*/ 132 h 159"/>
                <a:gd name="T40" fmla="*/ 31 w 98"/>
                <a:gd name="T41" fmla="*/ 111 h 159"/>
                <a:gd name="T42" fmla="*/ 49 w 98"/>
                <a:gd name="T43" fmla="*/ 87 h 159"/>
                <a:gd name="T44" fmla="*/ 63 w 98"/>
                <a:gd name="T45" fmla="*/ 80 h 159"/>
                <a:gd name="T46" fmla="*/ 63 w 98"/>
                <a:gd name="T4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59">
                  <a:moveTo>
                    <a:pt x="33" y="50"/>
                  </a:moveTo>
                  <a:lnTo>
                    <a:pt x="33" y="46"/>
                  </a:lnTo>
                  <a:cubicBezTo>
                    <a:pt x="33" y="34"/>
                    <a:pt x="38" y="27"/>
                    <a:pt x="48" y="27"/>
                  </a:cubicBezTo>
                  <a:cubicBezTo>
                    <a:pt x="59" y="27"/>
                    <a:pt x="63" y="34"/>
                    <a:pt x="63" y="45"/>
                  </a:cubicBezTo>
                  <a:cubicBezTo>
                    <a:pt x="63" y="55"/>
                    <a:pt x="60" y="60"/>
                    <a:pt x="50" y="63"/>
                  </a:cubicBezTo>
                  <a:lnTo>
                    <a:pt x="32" y="69"/>
                  </a:lnTo>
                  <a:cubicBezTo>
                    <a:pt x="10" y="76"/>
                    <a:pt x="0" y="87"/>
                    <a:pt x="0" y="116"/>
                  </a:cubicBezTo>
                  <a:cubicBezTo>
                    <a:pt x="0" y="136"/>
                    <a:pt x="8" y="159"/>
                    <a:pt x="30" y="159"/>
                  </a:cubicBezTo>
                  <a:cubicBezTo>
                    <a:pt x="46" y="159"/>
                    <a:pt x="55" y="155"/>
                    <a:pt x="63" y="139"/>
                  </a:cubicBezTo>
                  <a:lnTo>
                    <a:pt x="63" y="139"/>
                  </a:lnTo>
                  <a:cubicBezTo>
                    <a:pt x="64" y="144"/>
                    <a:pt x="65" y="150"/>
                    <a:pt x="67" y="155"/>
                  </a:cubicBezTo>
                  <a:lnTo>
                    <a:pt x="98" y="155"/>
                  </a:lnTo>
                  <a:cubicBezTo>
                    <a:pt x="95" y="146"/>
                    <a:pt x="94" y="140"/>
                    <a:pt x="94" y="126"/>
                  </a:cubicBezTo>
                  <a:lnTo>
                    <a:pt x="94" y="47"/>
                  </a:lnTo>
                  <a:cubicBezTo>
                    <a:pt x="94" y="19"/>
                    <a:pt x="87" y="0"/>
                    <a:pt x="48" y="0"/>
                  </a:cubicBezTo>
                  <a:cubicBezTo>
                    <a:pt x="24" y="0"/>
                    <a:pt x="4" y="12"/>
                    <a:pt x="4" y="47"/>
                  </a:cubicBezTo>
                  <a:lnTo>
                    <a:pt x="4" y="50"/>
                  </a:lnTo>
                  <a:lnTo>
                    <a:pt x="33" y="50"/>
                  </a:lnTo>
                  <a:close/>
                  <a:moveTo>
                    <a:pt x="63" y="109"/>
                  </a:moveTo>
                  <a:cubicBezTo>
                    <a:pt x="63" y="126"/>
                    <a:pt x="52" y="132"/>
                    <a:pt x="43" y="132"/>
                  </a:cubicBezTo>
                  <a:cubicBezTo>
                    <a:pt x="34" y="132"/>
                    <a:pt x="31" y="123"/>
                    <a:pt x="31" y="111"/>
                  </a:cubicBezTo>
                  <a:cubicBezTo>
                    <a:pt x="31" y="98"/>
                    <a:pt x="36" y="90"/>
                    <a:pt x="49" y="87"/>
                  </a:cubicBezTo>
                  <a:cubicBezTo>
                    <a:pt x="53" y="86"/>
                    <a:pt x="59" y="83"/>
                    <a:pt x="63" y="80"/>
                  </a:cubicBezTo>
                  <a:lnTo>
                    <a:pt x="63" y="109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45" name="Freeform 11"/>
            <p:cNvSpPr>
              <a:spLocks noEditPoints="1"/>
            </p:cNvSpPr>
            <p:nvPr userDrawn="1"/>
          </p:nvSpPr>
          <p:spPr bwMode="auto">
            <a:xfrm>
              <a:off x="3939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46" name="Freeform 12"/>
            <p:cNvSpPr>
              <a:spLocks/>
            </p:cNvSpPr>
            <p:nvPr userDrawn="1"/>
          </p:nvSpPr>
          <p:spPr bwMode="auto">
            <a:xfrm>
              <a:off x="4587" y="1682"/>
              <a:ext cx="558" cy="954"/>
            </a:xfrm>
            <a:custGeom>
              <a:avLst/>
              <a:gdLst>
                <a:gd name="T0" fmla="*/ 0 w 93"/>
                <a:gd name="T1" fmla="*/ 106 h 159"/>
                <a:gd name="T2" fmla="*/ 0 w 93"/>
                <a:gd name="T3" fmla="*/ 111 h 159"/>
                <a:gd name="T4" fmla="*/ 46 w 93"/>
                <a:gd name="T5" fmla="*/ 159 h 159"/>
                <a:gd name="T6" fmla="*/ 93 w 93"/>
                <a:gd name="T7" fmla="*/ 111 h 159"/>
                <a:gd name="T8" fmla="*/ 65 w 93"/>
                <a:gd name="T9" fmla="*/ 68 h 159"/>
                <a:gd name="T10" fmla="*/ 46 w 93"/>
                <a:gd name="T11" fmla="*/ 60 h 159"/>
                <a:gd name="T12" fmla="*/ 32 w 93"/>
                <a:gd name="T13" fmla="*/ 43 h 159"/>
                <a:gd name="T14" fmla="*/ 47 w 93"/>
                <a:gd name="T15" fmla="*/ 27 h 159"/>
                <a:gd name="T16" fmla="*/ 61 w 93"/>
                <a:gd name="T17" fmla="*/ 49 h 159"/>
                <a:gd name="T18" fmla="*/ 90 w 93"/>
                <a:gd name="T19" fmla="*/ 49 h 159"/>
                <a:gd name="T20" fmla="*/ 90 w 93"/>
                <a:gd name="T21" fmla="*/ 43 h 159"/>
                <a:gd name="T22" fmla="*/ 47 w 93"/>
                <a:gd name="T23" fmla="*/ 0 h 159"/>
                <a:gd name="T24" fmla="*/ 1 w 93"/>
                <a:gd name="T25" fmla="*/ 46 h 159"/>
                <a:gd name="T26" fmla="*/ 28 w 93"/>
                <a:gd name="T27" fmla="*/ 88 h 159"/>
                <a:gd name="T28" fmla="*/ 50 w 93"/>
                <a:gd name="T29" fmla="*/ 97 h 159"/>
                <a:gd name="T30" fmla="*/ 62 w 93"/>
                <a:gd name="T31" fmla="*/ 114 h 159"/>
                <a:gd name="T32" fmla="*/ 46 w 93"/>
                <a:gd name="T33" fmla="*/ 132 h 159"/>
                <a:gd name="T34" fmla="*/ 29 w 93"/>
                <a:gd name="T35" fmla="*/ 111 h 159"/>
                <a:gd name="T36" fmla="*/ 29 w 93"/>
                <a:gd name="T37" fmla="*/ 106 h 159"/>
                <a:gd name="T38" fmla="*/ 0 w 93"/>
                <a:gd name="T39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59">
                  <a:moveTo>
                    <a:pt x="0" y="106"/>
                  </a:moveTo>
                  <a:lnTo>
                    <a:pt x="0" y="111"/>
                  </a:lnTo>
                  <a:cubicBezTo>
                    <a:pt x="0" y="140"/>
                    <a:pt x="10" y="159"/>
                    <a:pt x="46" y="159"/>
                  </a:cubicBezTo>
                  <a:cubicBezTo>
                    <a:pt x="73" y="159"/>
                    <a:pt x="93" y="143"/>
                    <a:pt x="93" y="111"/>
                  </a:cubicBezTo>
                  <a:cubicBezTo>
                    <a:pt x="93" y="89"/>
                    <a:pt x="86" y="76"/>
                    <a:pt x="65" y="68"/>
                  </a:cubicBezTo>
                  <a:lnTo>
                    <a:pt x="46" y="60"/>
                  </a:lnTo>
                  <a:cubicBezTo>
                    <a:pt x="35" y="56"/>
                    <a:pt x="32" y="50"/>
                    <a:pt x="32" y="43"/>
                  </a:cubicBezTo>
                  <a:cubicBezTo>
                    <a:pt x="32" y="32"/>
                    <a:pt x="39" y="27"/>
                    <a:pt x="47" y="27"/>
                  </a:cubicBezTo>
                  <a:cubicBezTo>
                    <a:pt x="58" y="27"/>
                    <a:pt x="61" y="34"/>
                    <a:pt x="61" y="49"/>
                  </a:cubicBezTo>
                  <a:lnTo>
                    <a:pt x="90" y="49"/>
                  </a:lnTo>
                  <a:lnTo>
                    <a:pt x="90" y="43"/>
                  </a:lnTo>
                  <a:cubicBezTo>
                    <a:pt x="90" y="16"/>
                    <a:pt x="77" y="0"/>
                    <a:pt x="47" y="0"/>
                  </a:cubicBezTo>
                  <a:cubicBezTo>
                    <a:pt x="14" y="0"/>
                    <a:pt x="1" y="21"/>
                    <a:pt x="1" y="46"/>
                  </a:cubicBezTo>
                  <a:cubicBezTo>
                    <a:pt x="1" y="67"/>
                    <a:pt x="10" y="80"/>
                    <a:pt x="28" y="88"/>
                  </a:cubicBezTo>
                  <a:lnTo>
                    <a:pt x="50" y="97"/>
                  </a:lnTo>
                  <a:cubicBezTo>
                    <a:pt x="57" y="100"/>
                    <a:pt x="62" y="105"/>
                    <a:pt x="62" y="114"/>
                  </a:cubicBezTo>
                  <a:cubicBezTo>
                    <a:pt x="62" y="126"/>
                    <a:pt x="56" y="132"/>
                    <a:pt x="46" y="132"/>
                  </a:cubicBezTo>
                  <a:cubicBezTo>
                    <a:pt x="35" y="132"/>
                    <a:pt x="29" y="124"/>
                    <a:pt x="29" y="111"/>
                  </a:cubicBezTo>
                  <a:lnTo>
                    <a:pt x="29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47" name="Freeform 13"/>
            <p:cNvSpPr>
              <a:spLocks/>
            </p:cNvSpPr>
            <p:nvPr userDrawn="1"/>
          </p:nvSpPr>
          <p:spPr bwMode="auto">
            <a:xfrm>
              <a:off x="5157" y="1448"/>
              <a:ext cx="408" cy="1170"/>
            </a:xfrm>
            <a:custGeom>
              <a:avLst/>
              <a:gdLst>
                <a:gd name="T0" fmla="*/ 17 w 68"/>
                <a:gd name="T1" fmla="*/ 43 h 195"/>
                <a:gd name="T2" fmla="*/ 0 w 68"/>
                <a:gd name="T3" fmla="*/ 43 h 195"/>
                <a:gd name="T4" fmla="*/ 0 w 68"/>
                <a:gd name="T5" fmla="*/ 70 h 195"/>
                <a:gd name="T6" fmla="*/ 17 w 68"/>
                <a:gd name="T7" fmla="*/ 70 h 195"/>
                <a:gd name="T8" fmla="*/ 17 w 68"/>
                <a:gd name="T9" fmla="*/ 156 h 195"/>
                <a:gd name="T10" fmla="*/ 47 w 68"/>
                <a:gd name="T11" fmla="*/ 195 h 195"/>
                <a:gd name="T12" fmla="*/ 68 w 68"/>
                <a:gd name="T13" fmla="*/ 194 h 195"/>
                <a:gd name="T14" fmla="*/ 68 w 68"/>
                <a:gd name="T15" fmla="*/ 167 h 195"/>
                <a:gd name="T16" fmla="*/ 61 w 68"/>
                <a:gd name="T17" fmla="*/ 167 h 195"/>
                <a:gd name="T18" fmla="*/ 49 w 68"/>
                <a:gd name="T19" fmla="*/ 151 h 195"/>
                <a:gd name="T20" fmla="*/ 49 w 68"/>
                <a:gd name="T21" fmla="*/ 70 h 195"/>
                <a:gd name="T22" fmla="*/ 68 w 68"/>
                <a:gd name="T23" fmla="*/ 70 h 195"/>
                <a:gd name="T24" fmla="*/ 68 w 68"/>
                <a:gd name="T25" fmla="*/ 43 h 195"/>
                <a:gd name="T26" fmla="*/ 49 w 68"/>
                <a:gd name="T27" fmla="*/ 43 h 195"/>
                <a:gd name="T28" fmla="*/ 49 w 68"/>
                <a:gd name="T29" fmla="*/ 0 h 195"/>
                <a:gd name="T30" fmla="*/ 17 w 68"/>
                <a:gd name="T31" fmla="*/ 0 h 195"/>
                <a:gd name="T32" fmla="*/ 17 w 68"/>
                <a:gd name="T33" fmla="*/ 4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5">
                  <a:moveTo>
                    <a:pt x="17" y="43"/>
                  </a:moveTo>
                  <a:lnTo>
                    <a:pt x="0" y="43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17" y="156"/>
                  </a:lnTo>
                  <a:cubicBezTo>
                    <a:pt x="17" y="186"/>
                    <a:pt x="21" y="195"/>
                    <a:pt x="47" y="195"/>
                  </a:cubicBezTo>
                  <a:cubicBezTo>
                    <a:pt x="54" y="195"/>
                    <a:pt x="61" y="195"/>
                    <a:pt x="68" y="194"/>
                  </a:cubicBezTo>
                  <a:lnTo>
                    <a:pt x="68" y="167"/>
                  </a:lnTo>
                  <a:cubicBezTo>
                    <a:pt x="66" y="167"/>
                    <a:pt x="63" y="167"/>
                    <a:pt x="61" y="167"/>
                  </a:cubicBezTo>
                  <a:cubicBezTo>
                    <a:pt x="51" y="167"/>
                    <a:pt x="49" y="163"/>
                    <a:pt x="49" y="151"/>
                  </a:cubicBezTo>
                  <a:lnTo>
                    <a:pt x="49" y="70"/>
                  </a:lnTo>
                  <a:lnTo>
                    <a:pt x="68" y="70"/>
                  </a:lnTo>
                  <a:lnTo>
                    <a:pt x="68" y="43"/>
                  </a:lnTo>
                  <a:lnTo>
                    <a:pt x="49" y="43"/>
                  </a:lnTo>
                  <a:lnTo>
                    <a:pt x="49" y="0"/>
                  </a:lnTo>
                  <a:lnTo>
                    <a:pt x="17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pic>
        <p:nvPicPr>
          <p:cNvPr id="48" name="Grafik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7" y="5326490"/>
            <a:ext cx="1338550" cy="1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m-paps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9" name="Rectangle 31"/>
          <p:cNvSpPr>
            <a:spLocks noChangeArrowheads="1"/>
          </p:cNvSpPr>
          <p:nvPr userDrawn="1"/>
        </p:nvSpPr>
        <p:spPr bwMode="auto">
          <a:xfrm>
            <a:off x="7092941" y="5947588"/>
            <a:ext cx="14400" cy="910413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7" name="Logo"/>
          <p:cNvGrpSpPr>
            <a:grpSpLocks noChangeAspect="1"/>
          </p:cNvGrpSpPr>
          <p:nvPr userDrawn="1"/>
        </p:nvGrpSpPr>
        <p:grpSpPr bwMode="auto">
          <a:xfrm>
            <a:off x="7327156" y="5952593"/>
            <a:ext cx="1620000" cy="450201"/>
            <a:chOff x="189" y="1412"/>
            <a:chExt cx="5376" cy="1494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89" y="1682"/>
              <a:ext cx="582" cy="954"/>
            </a:xfrm>
            <a:custGeom>
              <a:avLst/>
              <a:gdLst>
                <a:gd name="T0" fmla="*/ 97 w 97"/>
                <a:gd name="T1" fmla="*/ 85 h 159"/>
                <a:gd name="T2" fmla="*/ 97 w 97"/>
                <a:gd name="T3" fmla="*/ 77 h 159"/>
                <a:gd name="T4" fmla="*/ 50 w 97"/>
                <a:gd name="T5" fmla="*/ 0 h 159"/>
                <a:gd name="T6" fmla="*/ 0 w 97"/>
                <a:gd name="T7" fmla="*/ 78 h 159"/>
                <a:gd name="T8" fmla="*/ 49 w 97"/>
                <a:gd name="T9" fmla="*/ 159 h 159"/>
                <a:gd name="T10" fmla="*/ 95 w 97"/>
                <a:gd name="T11" fmla="*/ 104 h 159"/>
                <a:gd name="T12" fmla="*/ 66 w 97"/>
                <a:gd name="T13" fmla="*/ 104 h 159"/>
                <a:gd name="T14" fmla="*/ 48 w 97"/>
                <a:gd name="T15" fmla="*/ 132 h 159"/>
                <a:gd name="T16" fmla="*/ 32 w 97"/>
                <a:gd name="T17" fmla="*/ 97 h 159"/>
                <a:gd name="T18" fmla="*/ 32 w 97"/>
                <a:gd name="T19" fmla="*/ 85 h 159"/>
                <a:gd name="T20" fmla="*/ 97 w 97"/>
                <a:gd name="T21" fmla="*/ 85 h 159"/>
                <a:gd name="T22" fmla="*/ 32 w 97"/>
                <a:gd name="T23" fmla="*/ 62 h 159"/>
                <a:gd name="T24" fmla="*/ 32 w 97"/>
                <a:gd name="T25" fmla="*/ 57 h 159"/>
                <a:gd name="T26" fmla="*/ 49 w 97"/>
                <a:gd name="T27" fmla="*/ 27 h 159"/>
                <a:gd name="T28" fmla="*/ 66 w 97"/>
                <a:gd name="T29" fmla="*/ 62 h 159"/>
                <a:gd name="T30" fmla="*/ 32 w 97"/>
                <a:gd name="T31" fmla="*/ 6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9">
                  <a:moveTo>
                    <a:pt x="97" y="85"/>
                  </a:moveTo>
                  <a:lnTo>
                    <a:pt x="97" y="77"/>
                  </a:lnTo>
                  <a:cubicBezTo>
                    <a:pt x="97" y="31"/>
                    <a:pt x="88" y="0"/>
                    <a:pt x="50" y="0"/>
                  </a:cubicBezTo>
                  <a:cubicBezTo>
                    <a:pt x="7" y="0"/>
                    <a:pt x="0" y="38"/>
                    <a:pt x="0" y="78"/>
                  </a:cubicBezTo>
                  <a:cubicBezTo>
                    <a:pt x="0" y="116"/>
                    <a:pt x="2" y="159"/>
                    <a:pt x="49" y="159"/>
                  </a:cubicBezTo>
                  <a:cubicBezTo>
                    <a:pt x="79" y="159"/>
                    <a:pt x="94" y="139"/>
                    <a:pt x="95" y="104"/>
                  </a:cubicBezTo>
                  <a:lnTo>
                    <a:pt x="66" y="104"/>
                  </a:lnTo>
                  <a:cubicBezTo>
                    <a:pt x="64" y="123"/>
                    <a:pt x="59" y="132"/>
                    <a:pt x="48" y="132"/>
                  </a:cubicBezTo>
                  <a:cubicBezTo>
                    <a:pt x="36" y="132"/>
                    <a:pt x="32" y="115"/>
                    <a:pt x="32" y="97"/>
                  </a:cubicBezTo>
                  <a:lnTo>
                    <a:pt x="32" y="85"/>
                  </a:lnTo>
                  <a:lnTo>
                    <a:pt x="97" y="85"/>
                  </a:lnTo>
                  <a:close/>
                  <a:moveTo>
                    <a:pt x="32" y="62"/>
                  </a:moveTo>
                  <a:lnTo>
                    <a:pt x="32" y="57"/>
                  </a:lnTo>
                  <a:cubicBezTo>
                    <a:pt x="32" y="43"/>
                    <a:pt x="36" y="27"/>
                    <a:pt x="49" y="27"/>
                  </a:cubicBezTo>
                  <a:cubicBezTo>
                    <a:pt x="63" y="27"/>
                    <a:pt x="65" y="40"/>
                    <a:pt x="66" y="62"/>
                  </a:cubicBezTo>
                  <a:lnTo>
                    <a:pt x="32" y="6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843" y="1412"/>
              <a:ext cx="594" cy="1224"/>
            </a:xfrm>
            <a:custGeom>
              <a:avLst/>
              <a:gdLst>
                <a:gd name="T0" fmla="*/ 32 w 99"/>
                <a:gd name="T1" fmla="*/ 125 h 204"/>
                <a:gd name="T2" fmla="*/ 49 w 99"/>
                <a:gd name="T3" fmla="*/ 75 h 204"/>
                <a:gd name="T4" fmla="*/ 66 w 99"/>
                <a:gd name="T5" fmla="*/ 125 h 204"/>
                <a:gd name="T6" fmla="*/ 49 w 99"/>
                <a:gd name="T7" fmla="*/ 174 h 204"/>
                <a:gd name="T8" fmla="*/ 32 w 99"/>
                <a:gd name="T9" fmla="*/ 125 h 204"/>
                <a:gd name="T10" fmla="*/ 0 w 99"/>
                <a:gd name="T11" fmla="*/ 200 h 204"/>
                <a:gd name="T12" fmla="*/ 31 w 99"/>
                <a:gd name="T13" fmla="*/ 200 h 204"/>
                <a:gd name="T14" fmla="*/ 31 w 99"/>
                <a:gd name="T15" fmla="*/ 184 h 204"/>
                <a:gd name="T16" fmla="*/ 31 w 99"/>
                <a:gd name="T17" fmla="*/ 184 h 204"/>
                <a:gd name="T18" fmla="*/ 60 w 99"/>
                <a:gd name="T19" fmla="*/ 204 h 204"/>
                <a:gd name="T20" fmla="*/ 99 w 99"/>
                <a:gd name="T21" fmla="*/ 125 h 204"/>
                <a:gd name="T22" fmla="*/ 60 w 99"/>
                <a:gd name="T23" fmla="*/ 45 h 204"/>
                <a:gd name="T24" fmla="*/ 33 w 99"/>
                <a:gd name="T25" fmla="*/ 63 h 204"/>
                <a:gd name="T26" fmla="*/ 32 w 99"/>
                <a:gd name="T27" fmla="*/ 63 h 204"/>
                <a:gd name="T28" fmla="*/ 32 w 99"/>
                <a:gd name="T29" fmla="*/ 0 h 204"/>
                <a:gd name="T30" fmla="*/ 0 w 99"/>
                <a:gd name="T31" fmla="*/ 0 h 204"/>
                <a:gd name="T32" fmla="*/ 0 w 99"/>
                <a:gd name="T33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2" y="125"/>
                  </a:moveTo>
                  <a:cubicBezTo>
                    <a:pt x="32" y="92"/>
                    <a:pt x="35" y="75"/>
                    <a:pt x="49" y="75"/>
                  </a:cubicBezTo>
                  <a:cubicBezTo>
                    <a:pt x="63" y="75"/>
                    <a:pt x="66" y="92"/>
                    <a:pt x="66" y="125"/>
                  </a:cubicBezTo>
                  <a:cubicBezTo>
                    <a:pt x="66" y="157"/>
                    <a:pt x="63" y="174"/>
                    <a:pt x="49" y="174"/>
                  </a:cubicBezTo>
                  <a:cubicBezTo>
                    <a:pt x="35" y="174"/>
                    <a:pt x="32" y="157"/>
                    <a:pt x="32" y="125"/>
                  </a:cubicBezTo>
                  <a:close/>
                  <a:moveTo>
                    <a:pt x="0" y="200"/>
                  </a:moveTo>
                  <a:lnTo>
                    <a:pt x="31" y="200"/>
                  </a:lnTo>
                  <a:lnTo>
                    <a:pt x="31" y="184"/>
                  </a:lnTo>
                  <a:lnTo>
                    <a:pt x="31" y="184"/>
                  </a:lnTo>
                  <a:cubicBezTo>
                    <a:pt x="38" y="198"/>
                    <a:pt x="47" y="204"/>
                    <a:pt x="60" y="204"/>
                  </a:cubicBezTo>
                  <a:cubicBezTo>
                    <a:pt x="87" y="204"/>
                    <a:pt x="99" y="180"/>
                    <a:pt x="99" y="125"/>
                  </a:cubicBezTo>
                  <a:cubicBezTo>
                    <a:pt x="99" y="69"/>
                    <a:pt x="87" y="45"/>
                    <a:pt x="60" y="45"/>
                  </a:cubicBezTo>
                  <a:cubicBezTo>
                    <a:pt x="48" y="45"/>
                    <a:pt x="40" y="51"/>
                    <a:pt x="33" y="63"/>
                  </a:cubicBezTo>
                  <a:lnTo>
                    <a:pt x="32" y="6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521" y="1682"/>
              <a:ext cx="936" cy="930"/>
            </a:xfrm>
            <a:custGeom>
              <a:avLst/>
              <a:gdLst>
                <a:gd name="T0" fmla="*/ 0 w 156"/>
                <a:gd name="T1" fmla="*/ 155 h 155"/>
                <a:gd name="T2" fmla="*/ 32 w 156"/>
                <a:gd name="T3" fmla="*/ 155 h 155"/>
                <a:gd name="T4" fmla="*/ 32 w 156"/>
                <a:gd name="T5" fmla="*/ 56 h 155"/>
                <a:gd name="T6" fmla="*/ 49 w 156"/>
                <a:gd name="T7" fmla="*/ 30 h 155"/>
                <a:gd name="T8" fmla="*/ 62 w 156"/>
                <a:gd name="T9" fmla="*/ 50 h 155"/>
                <a:gd name="T10" fmla="*/ 62 w 156"/>
                <a:gd name="T11" fmla="*/ 155 h 155"/>
                <a:gd name="T12" fmla="*/ 94 w 156"/>
                <a:gd name="T13" fmla="*/ 155 h 155"/>
                <a:gd name="T14" fmla="*/ 94 w 156"/>
                <a:gd name="T15" fmla="*/ 56 h 155"/>
                <a:gd name="T16" fmla="*/ 111 w 156"/>
                <a:gd name="T17" fmla="*/ 30 h 155"/>
                <a:gd name="T18" fmla="*/ 124 w 156"/>
                <a:gd name="T19" fmla="*/ 50 h 155"/>
                <a:gd name="T20" fmla="*/ 124 w 156"/>
                <a:gd name="T21" fmla="*/ 155 h 155"/>
                <a:gd name="T22" fmla="*/ 156 w 156"/>
                <a:gd name="T23" fmla="*/ 155 h 155"/>
                <a:gd name="T24" fmla="*/ 156 w 156"/>
                <a:gd name="T25" fmla="*/ 45 h 155"/>
                <a:gd name="T26" fmla="*/ 125 w 156"/>
                <a:gd name="T27" fmla="*/ 0 h 155"/>
                <a:gd name="T28" fmla="*/ 93 w 156"/>
                <a:gd name="T29" fmla="*/ 24 h 155"/>
                <a:gd name="T30" fmla="*/ 92 w 156"/>
                <a:gd name="T31" fmla="*/ 24 h 155"/>
                <a:gd name="T32" fmla="*/ 63 w 156"/>
                <a:gd name="T33" fmla="*/ 0 h 155"/>
                <a:gd name="T34" fmla="*/ 31 w 156"/>
                <a:gd name="T35" fmla="*/ 20 h 155"/>
                <a:gd name="T36" fmla="*/ 31 w 156"/>
                <a:gd name="T37" fmla="*/ 20 h 155"/>
                <a:gd name="T38" fmla="*/ 31 w 156"/>
                <a:gd name="T39" fmla="*/ 4 h 155"/>
                <a:gd name="T40" fmla="*/ 0 w 156"/>
                <a:gd name="T41" fmla="*/ 4 h 155"/>
                <a:gd name="T42" fmla="*/ 0 w 156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55">
                  <a:moveTo>
                    <a:pt x="0" y="155"/>
                  </a:moveTo>
                  <a:lnTo>
                    <a:pt x="32" y="155"/>
                  </a:lnTo>
                  <a:lnTo>
                    <a:pt x="32" y="56"/>
                  </a:lnTo>
                  <a:cubicBezTo>
                    <a:pt x="32" y="38"/>
                    <a:pt x="39" y="30"/>
                    <a:pt x="49" y="30"/>
                  </a:cubicBezTo>
                  <a:cubicBezTo>
                    <a:pt x="58" y="30"/>
                    <a:pt x="62" y="37"/>
                    <a:pt x="62" y="50"/>
                  </a:cubicBezTo>
                  <a:lnTo>
                    <a:pt x="62" y="155"/>
                  </a:lnTo>
                  <a:lnTo>
                    <a:pt x="94" y="155"/>
                  </a:lnTo>
                  <a:lnTo>
                    <a:pt x="94" y="56"/>
                  </a:lnTo>
                  <a:cubicBezTo>
                    <a:pt x="94" y="38"/>
                    <a:pt x="101" y="30"/>
                    <a:pt x="111" y="30"/>
                  </a:cubicBezTo>
                  <a:cubicBezTo>
                    <a:pt x="120" y="30"/>
                    <a:pt x="124" y="37"/>
                    <a:pt x="124" y="50"/>
                  </a:cubicBezTo>
                  <a:lnTo>
                    <a:pt x="124" y="155"/>
                  </a:lnTo>
                  <a:lnTo>
                    <a:pt x="156" y="155"/>
                  </a:lnTo>
                  <a:lnTo>
                    <a:pt x="156" y="45"/>
                  </a:lnTo>
                  <a:cubicBezTo>
                    <a:pt x="156" y="16"/>
                    <a:pt x="146" y="0"/>
                    <a:pt x="125" y="0"/>
                  </a:cubicBezTo>
                  <a:cubicBezTo>
                    <a:pt x="109" y="0"/>
                    <a:pt x="98" y="8"/>
                    <a:pt x="93" y="24"/>
                  </a:cubicBezTo>
                  <a:lnTo>
                    <a:pt x="92" y="24"/>
                  </a:lnTo>
                  <a:cubicBezTo>
                    <a:pt x="89" y="9"/>
                    <a:pt x="78" y="0"/>
                    <a:pt x="63" y="0"/>
                  </a:cubicBezTo>
                  <a:cubicBezTo>
                    <a:pt x="49" y="0"/>
                    <a:pt x="39" y="6"/>
                    <a:pt x="31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2613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3267" y="1682"/>
              <a:ext cx="588" cy="954"/>
            </a:xfrm>
            <a:custGeom>
              <a:avLst/>
              <a:gdLst>
                <a:gd name="T0" fmla="*/ 33 w 98"/>
                <a:gd name="T1" fmla="*/ 50 h 159"/>
                <a:gd name="T2" fmla="*/ 33 w 98"/>
                <a:gd name="T3" fmla="*/ 46 h 159"/>
                <a:gd name="T4" fmla="*/ 48 w 98"/>
                <a:gd name="T5" fmla="*/ 27 h 159"/>
                <a:gd name="T6" fmla="*/ 63 w 98"/>
                <a:gd name="T7" fmla="*/ 45 h 159"/>
                <a:gd name="T8" fmla="*/ 50 w 98"/>
                <a:gd name="T9" fmla="*/ 63 h 159"/>
                <a:gd name="T10" fmla="*/ 32 w 98"/>
                <a:gd name="T11" fmla="*/ 69 h 159"/>
                <a:gd name="T12" fmla="*/ 0 w 98"/>
                <a:gd name="T13" fmla="*/ 116 h 159"/>
                <a:gd name="T14" fmla="*/ 30 w 98"/>
                <a:gd name="T15" fmla="*/ 159 h 159"/>
                <a:gd name="T16" fmla="*/ 63 w 98"/>
                <a:gd name="T17" fmla="*/ 139 h 159"/>
                <a:gd name="T18" fmla="*/ 63 w 98"/>
                <a:gd name="T19" fmla="*/ 139 h 159"/>
                <a:gd name="T20" fmla="*/ 67 w 98"/>
                <a:gd name="T21" fmla="*/ 155 h 159"/>
                <a:gd name="T22" fmla="*/ 98 w 98"/>
                <a:gd name="T23" fmla="*/ 155 h 159"/>
                <a:gd name="T24" fmla="*/ 94 w 98"/>
                <a:gd name="T25" fmla="*/ 126 h 159"/>
                <a:gd name="T26" fmla="*/ 94 w 98"/>
                <a:gd name="T27" fmla="*/ 47 h 159"/>
                <a:gd name="T28" fmla="*/ 48 w 98"/>
                <a:gd name="T29" fmla="*/ 0 h 159"/>
                <a:gd name="T30" fmla="*/ 4 w 98"/>
                <a:gd name="T31" fmla="*/ 47 h 159"/>
                <a:gd name="T32" fmla="*/ 4 w 98"/>
                <a:gd name="T33" fmla="*/ 50 h 159"/>
                <a:gd name="T34" fmla="*/ 33 w 98"/>
                <a:gd name="T35" fmla="*/ 50 h 159"/>
                <a:gd name="T36" fmla="*/ 63 w 98"/>
                <a:gd name="T37" fmla="*/ 109 h 159"/>
                <a:gd name="T38" fmla="*/ 43 w 98"/>
                <a:gd name="T39" fmla="*/ 132 h 159"/>
                <a:gd name="T40" fmla="*/ 31 w 98"/>
                <a:gd name="T41" fmla="*/ 111 h 159"/>
                <a:gd name="T42" fmla="*/ 49 w 98"/>
                <a:gd name="T43" fmla="*/ 87 h 159"/>
                <a:gd name="T44" fmla="*/ 63 w 98"/>
                <a:gd name="T45" fmla="*/ 80 h 159"/>
                <a:gd name="T46" fmla="*/ 63 w 98"/>
                <a:gd name="T4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59">
                  <a:moveTo>
                    <a:pt x="33" y="50"/>
                  </a:moveTo>
                  <a:lnTo>
                    <a:pt x="33" y="46"/>
                  </a:lnTo>
                  <a:cubicBezTo>
                    <a:pt x="33" y="34"/>
                    <a:pt x="38" y="27"/>
                    <a:pt x="48" y="27"/>
                  </a:cubicBezTo>
                  <a:cubicBezTo>
                    <a:pt x="59" y="27"/>
                    <a:pt x="63" y="34"/>
                    <a:pt x="63" y="45"/>
                  </a:cubicBezTo>
                  <a:cubicBezTo>
                    <a:pt x="63" y="55"/>
                    <a:pt x="60" y="60"/>
                    <a:pt x="50" y="63"/>
                  </a:cubicBezTo>
                  <a:lnTo>
                    <a:pt x="32" y="69"/>
                  </a:lnTo>
                  <a:cubicBezTo>
                    <a:pt x="10" y="76"/>
                    <a:pt x="0" y="87"/>
                    <a:pt x="0" y="116"/>
                  </a:cubicBezTo>
                  <a:cubicBezTo>
                    <a:pt x="0" y="136"/>
                    <a:pt x="8" y="159"/>
                    <a:pt x="30" y="159"/>
                  </a:cubicBezTo>
                  <a:cubicBezTo>
                    <a:pt x="46" y="159"/>
                    <a:pt x="55" y="155"/>
                    <a:pt x="63" y="139"/>
                  </a:cubicBezTo>
                  <a:lnTo>
                    <a:pt x="63" y="139"/>
                  </a:lnTo>
                  <a:cubicBezTo>
                    <a:pt x="64" y="144"/>
                    <a:pt x="65" y="150"/>
                    <a:pt x="67" y="155"/>
                  </a:cubicBezTo>
                  <a:lnTo>
                    <a:pt x="98" y="155"/>
                  </a:lnTo>
                  <a:cubicBezTo>
                    <a:pt x="95" y="146"/>
                    <a:pt x="94" y="140"/>
                    <a:pt x="94" y="126"/>
                  </a:cubicBezTo>
                  <a:lnTo>
                    <a:pt x="94" y="47"/>
                  </a:lnTo>
                  <a:cubicBezTo>
                    <a:pt x="94" y="19"/>
                    <a:pt x="87" y="0"/>
                    <a:pt x="48" y="0"/>
                  </a:cubicBezTo>
                  <a:cubicBezTo>
                    <a:pt x="24" y="0"/>
                    <a:pt x="4" y="12"/>
                    <a:pt x="4" y="47"/>
                  </a:cubicBezTo>
                  <a:lnTo>
                    <a:pt x="4" y="50"/>
                  </a:lnTo>
                  <a:lnTo>
                    <a:pt x="33" y="50"/>
                  </a:lnTo>
                  <a:close/>
                  <a:moveTo>
                    <a:pt x="63" y="109"/>
                  </a:moveTo>
                  <a:cubicBezTo>
                    <a:pt x="63" y="126"/>
                    <a:pt x="52" y="132"/>
                    <a:pt x="43" y="132"/>
                  </a:cubicBezTo>
                  <a:cubicBezTo>
                    <a:pt x="34" y="132"/>
                    <a:pt x="31" y="123"/>
                    <a:pt x="31" y="111"/>
                  </a:cubicBezTo>
                  <a:cubicBezTo>
                    <a:pt x="31" y="98"/>
                    <a:pt x="36" y="90"/>
                    <a:pt x="49" y="87"/>
                  </a:cubicBezTo>
                  <a:cubicBezTo>
                    <a:pt x="53" y="86"/>
                    <a:pt x="59" y="83"/>
                    <a:pt x="63" y="80"/>
                  </a:cubicBezTo>
                  <a:lnTo>
                    <a:pt x="63" y="109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3939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4587" y="1682"/>
              <a:ext cx="558" cy="954"/>
            </a:xfrm>
            <a:custGeom>
              <a:avLst/>
              <a:gdLst>
                <a:gd name="T0" fmla="*/ 0 w 93"/>
                <a:gd name="T1" fmla="*/ 106 h 159"/>
                <a:gd name="T2" fmla="*/ 0 w 93"/>
                <a:gd name="T3" fmla="*/ 111 h 159"/>
                <a:gd name="T4" fmla="*/ 46 w 93"/>
                <a:gd name="T5" fmla="*/ 159 h 159"/>
                <a:gd name="T6" fmla="*/ 93 w 93"/>
                <a:gd name="T7" fmla="*/ 111 h 159"/>
                <a:gd name="T8" fmla="*/ 65 w 93"/>
                <a:gd name="T9" fmla="*/ 68 h 159"/>
                <a:gd name="T10" fmla="*/ 46 w 93"/>
                <a:gd name="T11" fmla="*/ 60 h 159"/>
                <a:gd name="T12" fmla="*/ 32 w 93"/>
                <a:gd name="T13" fmla="*/ 43 h 159"/>
                <a:gd name="T14" fmla="*/ 47 w 93"/>
                <a:gd name="T15" fmla="*/ 27 h 159"/>
                <a:gd name="T16" fmla="*/ 61 w 93"/>
                <a:gd name="T17" fmla="*/ 49 h 159"/>
                <a:gd name="T18" fmla="*/ 90 w 93"/>
                <a:gd name="T19" fmla="*/ 49 h 159"/>
                <a:gd name="T20" fmla="*/ 90 w 93"/>
                <a:gd name="T21" fmla="*/ 43 h 159"/>
                <a:gd name="T22" fmla="*/ 47 w 93"/>
                <a:gd name="T23" fmla="*/ 0 h 159"/>
                <a:gd name="T24" fmla="*/ 1 w 93"/>
                <a:gd name="T25" fmla="*/ 46 h 159"/>
                <a:gd name="T26" fmla="*/ 28 w 93"/>
                <a:gd name="T27" fmla="*/ 88 h 159"/>
                <a:gd name="T28" fmla="*/ 50 w 93"/>
                <a:gd name="T29" fmla="*/ 97 h 159"/>
                <a:gd name="T30" fmla="*/ 62 w 93"/>
                <a:gd name="T31" fmla="*/ 114 h 159"/>
                <a:gd name="T32" fmla="*/ 46 w 93"/>
                <a:gd name="T33" fmla="*/ 132 h 159"/>
                <a:gd name="T34" fmla="*/ 29 w 93"/>
                <a:gd name="T35" fmla="*/ 111 h 159"/>
                <a:gd name="T36" fmla="*/ 29 w 93"/>
                <a:gd name="T37" fmla="*/ 106 h 159"/>
                <a:gd name="T38" fmla="*/ 0 w 93"/>
                <a:gd name="T39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59">
                  <a:moveTo>
                    <a:pt x="0" y="106"/>
                  </a:moveTo>
                  <a:lnTo>
                    <a:pt x="0" y="111"/>
                  </a:lnTo>
                  <a:cubicBezTo>
                    <a:pt x="0" y="140"/>
                    <a:pt x="10" y="159"/>
                    <a:pt x="46" y="159"/>
                  </a:cubicBezTo>
                  <a:cubicBezTo>
                    <a:pt x="73" y="159"/>
                    <a:pt x="93" y="143"/>
                    <a:pt x="93" y="111"/>
                  </a:cubicBezTo>
                  <a:cubicBezTo>
                    <a:pt x="93" y="89"/>
                    <a:pt x="86" y="76"/>
                    <a:pt x="65" y="68"/>
                  </a:cubicBezTo>
                  <a:lnTo>
                    <a:pt x="46" y="60"/>
                  </a:lnTo>
                  <a:cubicBezTo>
                    <a:pt x="35" y="56"/>
                    <a:pt x="32" y="50"/>
                    <a:pt x="32" y="43"/>
                  </a:cubicBezTo>
                  <a:cubicBezTo>
                    <a:pt x="32" y="32"/>
                    <a:pt x="39" y="27"/>
                    <a:pt x="47" y="27"/>
                  </a:cubicBezTo>
                  <a:cubicBezTo>
                    <a:pt x="58" y="27"/>
                    <a:pt x="61" y="34"/>
                    <a:pt x="61" y="49"/>
                  </a:cubicBezTo>
                  <a:lnTo>
                    <a:pt x="90" y="49"/>
                  </a:lnTo>
                  <a:lnTo>
                    <a:pt x="90" y="43"/>
                  </a:lnTo>
                  <a:cubicBezTo>
                    <a:pt x="90" y="16"/>
                    <a:pt x="77" y="0"/>
                    <a:pt x="47" y="0"/>
                  </a:cubicBezTo>
                  <a:cubicBezTo>
                    <a:pt x="14" y="0"/>
                    <a:pt x="1" y="21"/>
                    <a:pt x="1" y="46"/>
                  </a:cubicBezTo>
                  <a:cubicBezTo>
                    <a:pt x="1" y="67"/>
                    <a:pt x="10" y="80"/>
                    <a:pt x="28" y="88"/>
                  </a:cubicBezTo>
                  <a:lnTo>
                    <a:pt x="50" y="97"/>
                  </a:lnTo>
                  <a:cubicBezTo>
                    <a:pt x="57" y="100"/>
                    <a:pt x="62" y="105"/>
                    <a:pt x="62" y="114"/>
                  </a:cubicBezTo>
                  <a:cubicBezTo>
                    <a:pt x="62" y="126"/>
                    <a:pt x="56" y="132"/>
                    <a:pt x="46" y="132"/>
                  </a:cubicBezTo>
                  <a:cubicBezTo>
                    <a:pt x="35" y="132"/>
                    <a:pt x="29" y="124"/>
                    <a:pt x="29" y="111"/>
                  </a:cubicBezTo>
                  <a:lnTo>
                    <a:pt x="29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157" y="1448"/>
              <a:ext cx="408" cy="1170"/>
            </a:xfrm>
            <a:custGeom>
              <a:avLst/>
              <a:gdLst>
                <a:gd name="T0" fmla="*/ 17 w 68"/>
                <a:gd name="T1" fmla="*/ 43 h 195"/>
                <a:gd name="T2" fmla="*/ 0 w 68"/>
                <a:gd name="T3" fmla="*/ 43 h 195"/>
                <a:gd name="T4" fmla="*/ 0 w 68"/>
                <a:gd name="T5" fmla="*/ 70 h 195"/>
                <a:gd name="T6" fmla="*/ 17 w 68"/>
                <a:gd name="T7" fmla="*/ 70 h 195"/>
                <a:gd name="T8" fmla="*/ 17 w 68"/>
                <a:gd name="T9" fmla="*/ 156 h 195"/>
                <a:gd name="T10" fmla="*/ 47 w 68"/>
                <a:gd name="T11" fmla="*/ 195 h 195"/>
                <a:gd name="T12" fmla="*/ 68 w 68"/>
                <a:gd name="T13" fmla="*/ 194 h 195"/>
                <a:gd name="T14" fmla="*/ 68 w 68"/>
                <a:gd name="T15" fmla="*/ 167 h 195"/>
                <a:gd name="T16" fmla="*/ 61 w 68"/>
                <a:gd name="T17" fmla="*/ 167 h 195"/>
                <a:gd name="T18" fmla="*/ 49 w 68"/>
                <a:gd name="T19" fmla="*/ 151 h 195"/>
                <a:gd name="T20" fmla="*/ 49 w 68"/>
                <a:gd name="T21" fmla="*/ 70 h 195"/>
                <a:gd name="T22" fmla="*/ 68 w 68"/>
                <a:gd name="T23" fmla="*/ 70 h 195"/>
                <a:gd name="T24" fmla="*/ 68 w 68"/>
                <a:gd name="T25" fmla="*/ 43 h 195"/>
                <a:gd name="T26" fmla="*/ 49 w 68"/>
                <a:gd name="T27" fmla="*/ 43 h 195"/>
                <a:gd name="T28" fmla="*/ 49 w 68"/>
                <a:gd name="T29" fmla="*/ 0 h 195"/>
                <a:gd name="T30" fmla="*/ 17 w 68"/>
                <a:gd name="T31" fmla="*/ 0 h 195"/>
                <a:gd name="T32" fmla="*/ 17 w 68"/>
                <a:gd name="T33" fmla="*/ 4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5">
                  <a:moveTo>
                    <a:pt x="17" y="43"/>
                  </a:moveTo>
                  <a:lnTo>
                    <a:pt x="0" y="43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17" y="156"/>
                  </a:lnTo>
                  <a:cubicBezTo>
                    <a:pt x="17" y="186"/>
                    <a:pt x="21" y="195"/>
                    <a:pt x="47" y="195"/>
                  </a:cubicBezTo>
                  <a:cubicBezTo>
                    <a:pt x="54" y="195"/>
                    <a:pt x="61" y="195"/>
                    <a:pt x="68" y="194"/>
                  </a:cubicBezTo>
                  <a:lnTo>
                    <a:pt x="68" y="167"/>
                  </a:lnTo>
                  <a:cubicBezTo>
                    <a:pt x="66" y="167"/>
                    <a:pt x="63" y="167"/>
                    <a:pt x="61" y="167"/>
                  </a:cubicBezTo>
                  <a:cubicBezTo>
                    <a:pt x="51" y="167"/>
                    <a:pt x="49" y="163"/>
                    <a:pt x="49" y="151"/>
                  </a:cubicBezTo>
                  <a:lnTo>
                    <a:pt x="49" y="70"/>
                  </a:lnTo>
                  <a:lnTo>
                    <a:pt x="68" y="70"/>
                  </a:lnTo>
                  <a:lnTo>
                    <a:pt x="68" y="43"/>
                  </a:lnTo>
                  <a:lnTo>
                    <a:pt x="49" y="43"/>
                  </a:lnTo>
                  <a:lnTo>
                    <a:pt x="49" y="0"/>
                  </a:lnTo>
                  <a:lnTo>
                    <a:pt x="17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sp>
        <p:nvSpPr>
          <p:cNvPr id="1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5792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rafik 8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4"/>
            <a:ext cx="9143999" cy="6869434"/>
          </a:xfrm>
          <a:prstGeom prst="rect">
            <a:avLst/>
          </a:prstGeom>
        </p:spPr>
      </p:pic>
      <p:sp>
        <p:nvSpPr>
          <p:cNvPr id="19" name="Rechteck 18"/>
          <p:cNvSpPr/>
          <p:nvPr userDrawn="1"/>
        </p:nvSpPr>
        <p:spPr>
          <a:xfrm>
            <a:off x="1159324" y="541748"/>
            <a:ext cx="7981756" cy="154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58163" y="724277"/>
            <a:ext cx="5016282" cy="79748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de-DE" sz="2400" b="0" dirty="0"/>
            </a:lvl1pPr>
          </a:lstStyle>
          <a:p>
            <a:pPr lvl="0"/>
            <a:r>
              <a:rPr lang="en-GB" noProof="0" dirty="0" smtClean="0"/>
              <a:t>Click to edit Master title style</a:t>
            </a:r>
            <a:endParaRPr lang="en-GB" dirty="0"/>
          </a:p>
        </p:txBody>
      </p:sp>
      <p:sp>
        <p:nvSpPr>
          <p:cNvPr id="22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58163" y="1531225"/>
            <a:ext cx="3257857" cy="484188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de-DE" sz="1400" dirty="0" smtClean="0"/>
            </a:lvl1pPr>
          </a:lstStyle>
          <a:p>
            <a:r>
              <a:rPr lang="en-GB" dirty="0" smtClean="0"/>
              <a:t>Insert speaker’s name</a:t>
            </a:r>
            <a:endParaRPr lang="en-GB" dirty="0"/>
          </a:p>
        </p:txBody>
      </p:sp>
      <p:sp>
        <p:nvSpPr>
          <p:cNvPr id="23" name="Datumsplatzhalter 19"/>
          <p:cNvSpPr>
            <a:spLocks noGrp="1"/>
          </p:cNvSpPr>
          <p:nvPr>
            <p:ph type="dt" sz="half" idx="10"/>
          </p:nvPr>
        </p:nvSpPr>
        <p:spPr>
          <a:xfrm>
            <a:off x="4716020" y="1531226"/>
            <a:ext cx="1758425" cy="484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400" smtClean="0">
                <a:solidFill>
                  <a:srgbClr val="56748E"/>
                </a:solidFill>
              </a:defRPr>
            </a:lvl1pPr>
          </a:lstStyle>
          <a:p>
            <a:r>
              <a:rPr lang="en-GB" dirty="0">
                <a:latin typeface="Arial Narrow"/>
              </a:rPr>
              <a:t>Location, </a:t>
            </a:r>
            <a:fld id="{3FED24F7-A8E6-46D3-B386-B41EE927E95E}" type="datetime1">
              <a:rPr lang="en-GB">
                <a:latin typeface="Arial Narrow"/>
              </a:rPr>
              <a:pPr/>
              <a:t>04/05/2018</a:t>
            </a:fld>
            <a:endParaRPr lang="en-GB" dirty="0">
              <a:latin typeface="Arial Narrow"/>
            </a:endParaRPr>
          </a:p>
        </p:txBody>
      </p:sp>
      <p:sp>
        <p:nvSpPr>
          <p:cNvPr id="70" name="Line 46"/>
          <p:cNvSpPr>
            <a:spLocks noChangeShapeType="1"/>
          </p:cNvSpPr>
          <p:nvPr userDrawn="1"/>
        </p:nvSpPr>
        <p:spPr bwMode="auto">
          <a:xfrm>
            <a:off x="6486301" y="844550"/>
            <a:ext cx="0" cy="1245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72" name="Rechteck 71"/>
          <p:cNvSpPr/>
          <p:nvPr userDrawn="1"/>
        </p:nvSpPr>
        <p:spPr>
          <a:xfrm>
            <a:off x="870174" y="541748"/>
            <a:ext cx="289149" cy="1548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92" name="Freeform 25"/>
          <p:cNvSpPr>
            <a:spLocks/>
          </p:cNvSpPr>
          <p:nvPr userDrawn="1"/>
        </p:nvSpPr>
        <p:spPr bwMode="auto">
          <a:xfrm>
            <a:off x="6746875" y="3195638"/>
            <a:ext cx="206375" cy="339725"/>
          </a:xfrm>
          <a:custGeom>
            <a:avLst/>
            <a:gdLst>
              <a:gd name="T0" fmla="*/ 130 w 130"/>
              <a:gd name="T1" fmla="*/ 103 h 214"/>
              <a:gd name="T2" fmla="*/ 130 w 130"/>
              <a:gd name="T3" fmla="*/ 81 h 214"/>
              <a:gd name="T4" fmla="*/ 123 w 130"/>
              <a:gd name="T5" fmla="*/ 43 h 214"/>
              <a:gd name="T6" fmla="*/ 109 w 130"/>
              <a:gd name="T7" fmla="*/ 17 h 214"/>
              <a:gd name="T8" fmla="*/ 99 w 130"/>
              <a:gd name="T9" fmla="*/ 8 h 214"/>
              <a:gd name="T10" fmla="*/ 85 w 130"/>
              <a:gd name="T11" fmla="*/ 1 h 214"/>
              <a:gd name="T12" fmla="*/ 68 w 130"/>
              <a:gd name="T13" fmla="*/ 0 h 214"/>
              <a:gd name="T14" fmla="*/ 47 w 130"/>
              <a:gd name="T15" fmla="*/ 3 h 214"/>
              <a:gd name="T16" fmla="*/ 31 w 130"/>
              <a:gd name="T17" fmla="*/ 8 h 214"/>
              <a:gd name="T18" fmla="*/ 19 w 130"/>
              <a:gd name="T19" fmla="*/ 19 h 214"/>
              <a:gd name="T20" fmla="*/ 10 w 130"/>
              <a:gd name="T21" fmla="*/ 32 h 214"/>
              <a:gd name="T22" fmla="*/ 2 w 130"/>
              <a:gd name="T23" fmla="*/ 65 h 214"/>
              <a:gd name="T24" fmla="*/ 0 w 130"/>
              <a:gd name="T25" fmla="*/ 105 h 214"/>
              <a:gd name="T26" fmla="*/ 0 w 130"/>
              <a:gd name="T27" fmla="*/ 124 h 214"/>
              <a:gd name="T28" fmla="*/ 4 w 130"/>
              <a:gd name="T29" fmla="*/ 162 h 214"/>
              <a:gd name="T30" fmla="*/ 12 w 130"/>
              <a:gd name="T31" fmla="*/ 186 h 214"/>
              <a:gd name="T32" fmla="*/ 23 w 130"/>
              <a:gd name="T33" fmla="*/ 198 h 214"/>
              <a:gd name="T34" fmla="*/ 36 w 130"/>
              <a:gd name="T35" fmla="*/ 209 h 214"/>
              <a:gd name="T36" fmla="*/ 54 w 130"/>
              <a:gd name="T37" fmla="*/ 212 h 214"/>
              <a:gd name="T38" fmla="*/ 66 w 130"/>
              <a:gd name="T39" fmla="*/ 214 h 214"/>
              <a:gd name="T40" fmla="*/ 92 w 130"/>
              <a:gd name="T41" fmla="*/ 209 h 214"/>
              <a:gd name="T42" fmla="*/ 111 w 130"/>
              <a:gd name="T43" fmla="*/ 195 h 214"/>
              <a:gd name="T44" fmla="*/ 123 w 130"/>
              <a:gd name="T45" fmla="*/ 171 h 214"/>
              <a:gd name="T46" fmla="*/ 126 w 130"/>
              <a:gd name="T47" fmla="*/ 140 h 214"/>
              <a:gd name="T48" fmla="*/ 88 w 130"/>
              <a:gd name="T49" fmla="*/ 140 h 214"/>
              <a:gd name="T50" fmla="*/ 81 w 130"/>
              <a:gd name="T51" fmla="*/ 169 h 214"/>
              <a:gd name="T52" fmla="*/ 74 w 130"/>
              <a:gd name="T53" fmla="*/ 176 h 214"/>
              <a:gd name="T54" fmla="*/ 64 w 130"/>
              <a:gd name="T55" fmla="*/ 178 h 214"/>
              <a:gd name="T56" fmla="*/ 59 w 130"/>
              <a:gd name="T57" fmla="*/ 178 h 214"/>
              <a:gd name="T58" fmla="*/ 50 w 130"/>
              <a:gd name="T59" fmla="*/ 169 h 214"/>
              <a:gd name="T60" fmla="*/ 45 w 130"/>
              <a:gd name="T61" fmla="*/ 148 h 214"/>
              <a:gd name="T62" fmla="*/ 43 w 130"/>
              <a:gd name="T63" fmla="*/ 11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14">
                <a:moveTo>
                  <a:pt x="130" y="115"/>
                </a:moveTo>
                <a:lnTo>
                  <a:pt x="130" y="103"/>
                </a:lnTo>
                <a:lnTo>
                  <a:pt x="130" y="103"/>
                </a:lnTo>
                <a:lnTo>
                  <a:pt x="130" y="81"/>
                </a:lnTo>
                <a:lnTo>
                  <a:pt x="126" y="60"/>
                </a:lnTo>
                <a:lnTo>
                  <a:pt x="123" y="43"/>
                </a:lnTo>
                <a:lnTo>
                  <a:pt x="118" y="29"/>
                </a:lnTo>
                <a:lnTo>
                  <a:pt x="109" y="17"/>
                </a:lnTo>
                <a:lnTo>
                  <a:pt x="104" y="12"/>
                </a:lnTo>
                <a:lnTo>
                  <a:pt x="99" y="8"/>
                </a:lnTo>
                <a:lnTo>
                  <a:pt x="92" y="5"/>
                </a:lnTo>
                <a:lnTo>
                  <a:pt x="85" y="1"/>
                </a:lnTo>
                <a:lnTo>
                  <a:pt x="68" y="0"/>
                </a:lnTo>
                <a:lnTo>
                  <a:pt x="68" y="0"/>
                </a:lnTo>
                <a:lnTo>
                  <a:pt x="57" y="1"/>
                </a:lnTo>
                <a:lnTo>
                  <a:pt x="47" y="3"/>
                </a:lnTo>
                <a:lnTo>
                  <a:pt x="40" y="5"/>
                </a:lnTo>
                <a:lnTo>
                  <a:pt x="31" y="8"/>
                </a:lnTo>
                <a:lnTo>
                  <a:pt x="26" y="13"/>
                </a:lnTo>
                <a:lnTo>
                  <a:pt x="19" y="19"/>
                </a:lnTo>
                <a:lnTo>
                  <a:pt x="16" y="25"/>
                </a:lnTo>
                <a:lnTo>
                  <a:pt x="10" y="32"/>
                </a:lnTo>
                <a:lnTo>
                  <a:pt x="5" y="48"/>
                </a:lnTo>
                <a:lnTo>
                  <a:pt x="2" y="65"/>
                </a:lnTo>
                <a:lnTo>
                  <a:pt x="0" y="84"/>
                </a:lnTo>
                <a:lnTo>
                  <a:pt x="0" y="105"/>
                </a:lnTo>
                <a:lnTo>
                  <a:pt x="0" y="105"/>
                </a:lnTo>
                <a:lnTo>
                  <a:pt x="0" y="124"/>
                </a:lnTo>
                <a:lnTo>
                  <a:pt x="0" y="143"/>
                </a:lnTo>
                <a:lnTo>
                  <a:pt x="4" y="162"/>
                </a:lnTo>
                <a:lnTo>
                  <a:pt x="9" y="178"/>
                </a:lnTo>
                <a:lnTo>
                  <a:pt x="12" y="186"/>
                </a:lnTo>
                <a:lnTo>
                  <a:pt x="17" y="193"/>
                </a:lnTo>
                <a:lnTo>
                  <a:pt x="23" y="198"/>
                </a:lnTo>
                <a:lnTo>
                  <a:pt x="28" y="204"/>
                </a:lnTo>
                <a:lnTo>
                  <a:pt x="36" y="209"/>
                </a:lnTo>
                <a:lnTo>
                  <a:pt x="45" y="211"/>
                </a:lnTo>
                <a:lnTo>
                  <a:pt x="54" y="212"/>
                </a:lnTo>
                <a:lnTo>
                  <a:pt x="66" y="214"/>
                </a:lnTo>
                <a:lnTo>
                  <a:pt x="66" y="214"/>
                </a:lnTo>
                <a:lnTo>
                  <a:pt x="80" y="212"/>
                </a:lnTo>
                <a:lnTo>
                  <a:pt x="92" y="209"/>
                </a:lnTo>
                <a:lnTo>
                  <a:pt x="102" y="204"/>
                </a:lnTo>
                <a:lnTo>
                  <a:pt x="111" y="195"/>
                </a:lnTo>
                <a:lnTo>
                  <a:pt x="118" y="185"/>
                </a:lnTo>
                <a:lnTo>
                  <a:pt x="123" y="171"/>
                </a:lnTo>
                <a:lnTo>
                  <a:pt x="126" y="157"/>
                </a:lnTo>
                <a:lnTo>
                  <a:pt x="126" y="140"/>
                </a:lnTo>
                <a:lnTo>
                  <a:pt x="88" y="140"/>
                </a:lnTo>
                <a:lnTo>
                  <a:pt x="88" y="140"/>
                </a:lnTo>
                <a:lnTo>
                  <a:pt x="85" y="157"/>
                </a:lnTo>
                <a:lnTo>
                  <a:pt x="81" y="169"/>
                </a:lnTo>
                <a:lnTo>
                  <a:pt x="78" y="173"/>
                </a:lnTo>
                <a:lnTo>
                  <a:pt x="74" y="176"/>
                </a:lnTo>
                <a:lnTo>
                  <a:pt x="69" y="178"/>
                </a:lnTo>
                <a:lnTo>
                  <a:pt x="64" y="178"/>
                </a:lnTo>
                <a:lnTo>
                  <a:pt x="64" y="178"/>
                </a:lnTo>
                <a:lnTo>
                  <a:pt x="59" y="178"/>
                </a:lnTo>
                <a:lnTo>
                  <a:pt x="54" y="174"/>
                </a:lnTo>
                <a:lnTo>
                  <a:pt x="50" y="169"/>
                </a:lnTo>
                <a:lnTo>
                  <a:pt x="48" y="164"/>
                </a:lnTo>
                <a:lnTo>
                  <a:pt x="45" y="148"/>
                </a:lnTo>
                <a:lnTo>
                  <a:pt x="43" y="131"/>
                </a:lnTo>
                <a:lnTo>
                  <a:pt x="43" y="115"/>
                </a:lnTo>
                <a:lnTo>
                  <a:pt x="130" y="1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93" name="Freeform 26"/>
          <p:cNvSpPr>
            <a:spLocks/>
          </p:cNvSpPr>
          <p:nvPr userDrawn="1"/>
        </p:nvSpPr>
        <p:spPr bwMode="auto">
          <a:xfrm>
            <a:off x="6815138" y="3252788"/>
            <a:ext cx="71438" cy="76200"/>
          </a:xfrm>
          <a:custGeom>
            <a:avLst/>
            <a:gdLst>
              <a:gd name="T0" fmla="*/ 0 w 45"/>
              <a:gd name="T1" fmla="*/ 48 h 48"/>
              <a:gd name="T2" fmla="*/ 0 w 45"/>
              <a:gd name="T3" fmla="*/ 40 h 48"/>
              <a:gd name="T4" fmla="*/ 0 w 45"/>
              <a:gd name="T5" fmla="*/ 40 h 48"/>
              <a:gd name="T6" fmla="*/ 2 w 45"/>
              <a:gd name="T7" fmla="*/ 26 h 48"/>
              <a:gd name="T8" fmla="*/ 5 w 45"/>
              <a:gd name="T9" fmla="*/ 12 h 48"/>
              <a:gd name="T10" fmla="*/ 7 w 45"/>
              <a:gd name="T11" fmla="*/ 7 h 48"/>
              <a:gd name="T12" fmla="*/ 12 w 45"/>
              <a:gd name="T13" fmla="*/ 3 h 48"/>
              <a:gd name="T14" fmla="*/ 16 w 45"/>
              <a:gd name="T15" fmla="*/ 0 h 48"/>
              <a:gd name="T16" fmla="*/ 23 w 45"/>
              <a:gd name="T17" fmla="*/ 0 h 48"/>
              <a:gd name="T18" fmla="*/ 23 w 45"/>
              <a:gd name="T19" fmla="*/ 0 h 48"/>
              <a:gd name="T20" fmla="*/ 28 w 45"/>
              <a:gd name="T21" fmla="*/ 0 h 48"/>
              <a:gd name="T22" fmla="*/ 33 w 45"/>
              <a:gd name="T23" fmla="*/ 3 h 48"/>
              <a:gd name="T24" fmla="*/ 37 w 45"/>
              <a:gd name="T25" fmla="*/ 7 h 48"/>
              <a:gd name="T26" fmla="*/ 40 w 45"/>
              <a:gd name="T27" fmla="*/ 12 h 48"/>
              <a:gd name="T28" fmla="*/ 44 w 45"/>
              <a:gd name="T29" fmla="*/ 28 h 48"/>
              <a:gd name="T30" fmla="*/ 45 w 45"/>
              <a:gd name="T31" fmla="*/ 48 h 48"/>
              <a:gd name="T32" fmla="*/ 0 w 45"/>
              <a:gd name="T3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" h="48">
                <a:moveTo>
                  <a:pt x="0" y="48"/>
                </a:moveTo>
                <a:lnTo>
                  <a:pt x="0" y="40"/>
                </a:lnTo>
                <a:lnTo>
                  <a:pt x="0" y="40"/>
                </a:lnTo>
                <a:lnTo>
                  <a:pt x="2" y="26"/>
                </a:lnTo>
                <a:lnTo>
                  <a:pt x="5" y="12"/>
                </a:lnTo>
                <a:lnTo>
                  <a:pt x="7" y="7"/>
                </a:lnTo>
                <a:lnTo>
                  <a:pt x="12" y="3"/>
                </a:lnTo>
                <a:lnTo>
                  <a:pt x="16" y="0"/>
                </a:lnTo>
                <a:lnTo>
                  <a:pt x="23" y="0"/>
                </a:lnTo>
                <a:lnTo>
                  <a:pt x="23" y="0"/>
                </a:lnTo>
                <a:lnTo>
                  <a:pt x="28" y="0"/>
                </a:lnTo>
                <a:lnTo>
                  <a:pt x="33" y="3"/>
                </a:lnTo>
                <a:lnTo>
                  <a:pt x="37" y="7"/>
                </a:lnTo>
                <a:lnTo>
                  <a:pt x="40" y="12"/>
                </a:lnTo>
                <a:lnTo>
                  <a:pt x="44" y="28"/>
                </a:lnTo>
                <a:lnTo>
                  <a:pt x="45" y="48"/>
                </a:lnTo>
                <a:lnTo>
                  <a:pt x="0" y="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95" name="Freeform 28"/>
          <p:cNvSpPr>
            <a:spLocks/>
          </p:cNvSpPr>
          <p:nvPr userDrawn="1"/>
        </p:nvSpPr>
        <p:spPr bwMode="auto">
          <a:xfrm>
            <a:off x="7048500" y="3257550"/>
            <a:ext cx="71438" cy="214313"/>
          </a:xfrm>
          <a:custGeom>
            <a:avLst/>
            <a:gdLst>
              <a:gd name="T0" fmla="*/ 0 w 45"/>
              <a:gd name="T1" fmla="*/ 68 h 135"/>
              <a:gd name="T2" fmla="*/ 0 w 45"/>
              <a:gd name="T3" fmla="*/ 68 h 135"/>
              <a:gd name="T4" fmla="*/ 0 w 45"/>
              <a:gd name="T5" fmla="*/ 38 h 135"/>
              <a:gd name="T6" fmla="*/ 2 w 45"/>
              <a:gd name="T7" fmla="*/ 28 h 135"/>
              <a:gd name="T8" fmla="*/ 4 w 45"/>
              <a:gd name="T9" fmla="*/ 18 h 135"/>
              <a:gd name="T10" fmla="*/ 7 w 45"/>
              <a:gd name="T11" fmla="*/ 11 h 135"/>
              <a:gd name="T12" fmla="*/ 11 w 45"/>
              <a:gd name="T13" fmla="*/ 6 h 135"/>
              <a:gd name="T14" fmla="*/ 16 w 45"/>
              <a:gd name="T15" fmla="*/ 2 h 135"/>
              <a:gd name="T16" fmla="*/ 23 w 45"/>
              <a:gd name="T17" fmla="*/ 0 h 135"/>
              <a:gd name="T18" fmla="*/ 23 w 45"/>
              <a:gd name="T19" fmla="*/ 0 h 135"/>
              <a:gd name="T20" fmla="*/ 30 w 45"/>
              <a:gd name="T21" fmla="*/ 2 h 135"/>
              <a:gd name="T22" fmla="*/ 35 w 45"/>
              <a:gd name="T23" fmla="*/ 6 h 135"/>
              <a:gd name="T24" fmla="*/ 38 w 45"/>
              <a:gd name="T25" fmla="*/ 11 h 135"/>
              <a:gd name="T26" fmla="*/ 42 w 45"/>
              <a:gd name="T27" fmla="*/ 18 h 135"/>
              <a:gd name="T28" fmla="*/ 44 w 45"/>
              <a:gd name="T29" fmla="*/ 28 h 135"/>
              <a:gd name="T30" fmla="*/ 45 w 45"/>
              <a:gd name="T31" fmla="*/ 38 h 135"/>
              <a:gd name="T32" fmla="*/ 45 w 45"/>
              <a:gd name="T33" fmla="*/ 68 h 135"/>
              <a:gd name="T34" fmla="*/ 45 w 45"/>
              <a:gd name="T35" fmla="*/ 68 h 135"/>
              <a:gd name="T36" fmla="*/ 45 w 45"/>
              <a:gd name="T37" fmla="*/ 97 h 135"/>
              <a:gd name="T38" fmla="*/ 44 w 45"/>
              <a:gd name="T39" fmla="*/ 109 h 135"/>
              <a:gd name="T40" fmla="*/ 42 w 45"/>
              <a:gd name="T41" fmla="*/ 118 h 135"/>
              <a:gd name="T42" fmla="*/ 38 w 45"/>
              <a:gd name="T43" fmla="*/ 125 h 135"/>
              <a:gd name="T44" fmla="*/ 35 w 45"/>
              <a:gd name="T45" fmla="*/ 130 h 135"/>
              <a:gd name="T46" fmla="*/ 30 w 45"/>
              <a:gd name="T47" fmla="*/ 134 h 135"/>
              <a:gd name="T48" fmla="*/ 23 w 45"/>
              <a:gd name="T49" fmla="*/ 135 h 135"/>
              <a:gd name="T50" fmla="*/ 23 w 45"/>
              <a:gd name="T51" fmla="*/ 135 h 135"/>
              <a:gd name="T52" fmla="*/ 16 w 45"/>
              <a:gd name="T53" fmla="*/ 134 h 135"/>
              <a:gd name="T54" fmla="*/ 11 w 45"/>
              <a:gd name="T55" fmla="*/ 130 h 135"/>
              <a:gd name="T56" fmla="*/ 7 w 45"/>
              <a:gd name="T57" fmla="*/ 125 h 135"/>
              <a:gd name="T58" fmla="*/ 4 w 45"/>
              <a:gd name="T59" fmla="*/ 118 h 135"/>
              <a:gd name="T60" fmla="*/ 2 w 45"/>
              <a:gd name="T61" fmla="*/ 109 h 135"/>
              <a:gd name="T62" fmla="*/ 0 w 45"/>
              <a:gd name="T63" fmla="*/ 97 h 135"/>
              <a:gd name="T64" fmla="*/ 0 w 45"/>
              <a:gd name="T65" fmla="*/ 6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135">
                <a:moveTo>
                  <a:pt x="0" y="68"/>
                </a:moveTo>
                <a:lnTo>
                  <a:pt x="0" y="68"/>
                </a:lnTo>
                <a:lnTo>
                  <a:pt x="0" y="38"/>
                </a:lnTo>
                <a:lnTo>
                  <a:pt x="2" y="28"/>
                </a:lnTo>
                <a:lnTo>
                  <a:pt x="4" y="18"/>
                </a:lnTo>
                <a:lnTo>
                  <a:pt x="7" y="11"/>
                </a:lnTo>
                <a:lnTo>
                  <a:pt x="11" y="6"/>
                </a:lnTo>
                <a:lnTo>
                  <a:pt x="16" y="2"/>
                </a:lnTo>
                <a:lnTo>
                  <a:pt x="23" y="0"/>
                </a:lnTo>
                <a:lnTo>
                  <a:pt x="23" y="0"/>
                </a:lnTo>
                <a:lnTo>
                  <a:pt x="30" y="2"/>
                </a:lnTo>
                <a:lnTo>
                  <a:pt x="35" y="6"/>
                </a:lnTo>
                <a:lnTo>
                  <a:pt x="38" y="11"/>
                </a:lnTo>
                <a:lnTo>
                  <a:pt x="42" y="18"/>
                </a:lnTo>
                <a:lnTo>
                  <a:pt x="44" y="28"/>
                </a:lnTo>
                <a:lnTo>
                  <a:pt x="45" y="38"/>
                </a:lnTo>
                <a:lnTo>
                  <a:pt x="45" y="68"/>
                </a:lnTo>
                <a:lnTo>
                  <a:pt x="45" y="68"/>
                </a:lnTo>
                <a:lnTo>
                  <a:pt x="45" y="97"/>
                </a:lnTo>
                <a:lnTo>
                  <a:pt x="44" y="109"/>
                </a:lnTo>
                <a:lnTo>
                  <a:pt x="42" y="118"/>
                </a:lnTo>
                <a:lnTo>
                  <a:pt x="38" y="125"/>
                </a:lnTo>
                <a:lnTo>
                  <a:pt x="35" y="130"/>
                </a:lnTo>
                <a:lnTo>
                  <a:pt x="30" y="134"/>
                </a:lnTo>
                <a:lnTo>
                  <a:pt x="23" y="135"/>
                </a:lnTo>
                <a:lnTo>
                  <a:pt x="23" y="135"/>
                </a:lnTo>
                <a:lnTo>
                  <a:pt x="16" y="134"/>
                </a:lnTo>
                <a:lnTo>
                  <a:pt x="11" y="130"/>
                </a:lnTo>
                <a:lnTo>
                  <a:pt x="7" y="125"/>
                </a:lnTo>
                <a:lnTo>
                  <a:pt x="4" y="118"/>
                </a:lnTo>
                <a:lnTo>
                  <a:pt x="2" y="109"/>
                </a:lnTo>
                <a:lnTo>
                  <a:pt x="0" y="97"/>
                </a:lnTo>
                <a:lnTo>
                  <a:pt x="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96" name="Freeform 29"/>
          <p:cNvSpPr>
            <a:spLocks/>
          </p:cNvSpPr>
          <p:nvPr userDrawn="1"/>
        </p:nvSpPr>
        <p:spPr bwMode="auto">
          <a:xfrm>
            <a:off x="6977063" y="3098800"/>
            <a:ext cx="214313" cy="436563"/>
          </a:xfrm>
          <a:custGeom>
            <a:avLst/>
            <a:gdLst>
              <a:gd name="T0" fmla="*/ 0 w 135"/>
              <a:gd name="T1" fmla="*/ 270 h 275"/>
              <a:gd name="T2" fmla="*/ 44 w 135"/>
              <a:gd name="T3" fmla="*/ 270 h 275"/>
              <a:gd name="T4" fmla="*/ 44 w 135"/>
              <a:gd name="T5" fmla="*/ 247 h 275"/>
              <a:gd name="T6" fmla="*/ 44 w 135"/>
              <a:gd name="T7" fmla="*/ 247 h 275"/>
              <a:gd name="T8" fmla="*/ 44 w 135"/>
              <a:gd name="T9" fmla="*/ 247 h 275"/>
              <a:gd name="T10" fmla="*/ 51 w 135"/>
              <a:gd name="T11" fmla="*/ 259 h 275"/>
              <a:gd name="T12" fmla="*/ 61 w 135"/>
              <a:gd name="T13" fmla="*/ 268 h 275"/>
              <a:gd name="T14" fmla="*/ 70 w 135"/>
              <a:gd name="T15" fmla="*/ 273 h 275"/>
              <a:gd name="T16" fmla="*/ 82 w 135"/>
              <a:gd name="T17" fmla="*/ 275 h 275"/>
              <a:gd name="T18" fmla="*/ 82 w 135"/>
              <a:gd name="T19" fmla="*/ 275 h 275"/>
              <a:gd name="T20" fmla="*/ 96 w 135"/>
              <a:gd name="T21" fmla="*/ 273 h 275"/>
              <a:gd name="T22" fmla="*/ 106 w 135"/>
              <a:gd name="T23" fmla="*/ 268 h 275"/>
              <a:gd name="T24" fmla="*/ 115 w 135"/>
              <a:gd name="T25" fmla="*/ 261 h 275"/>
              <a:gd name="T26" fmla="*/ 121 w 135"/>
              <a:gd name="T27" fmla="*/ 249 h 275"/>
              <a:gd name="T28" fmla="*/ 127 w 135"/>
              <a:gd name="T29" fmla="*/ 235 h 275"/>
              <a:gd name="T30" fmla="*/ 132 w 135"/>
              <a:gd name="T31" fmla="*/ 216 h 275"/>
              <a:gd name="T32" fmla="*/ 134 w 135"/>
              <a:gd name="T33" fmla="*/ 194 h 275"/>
              <a:gd name="T34" fmla="*/ 135 w 135"/>
              <a:gd name="T35" fmla="*/ 168 h 275"/>
              <a:gd name="T36" fmla="*/ 135 w 135"/>
              <a:gd name="T37" fmla="*/ 168 h 275"/>
              <a:gd name="T38" fmla="*/ 134 w 135"/>
              <a:gd name="T39" fmla="*/ 142 h 275"/>
              <a:gd name="T40" fmla="*/ 132 w 135"/>
              <a:gd name="T41" fmla="*/ 119 h 275"/>
              <a:gd name="T42" fmla="*/ 127 w 135"/>
              <a:gd name="T43" fmla="*/ 100 h 275"/>
              <a:gd name="T44" fmla="*/ 121 w 135"/>
              <a:gd name="T45" fmla="*/ 86 h 275"/>
              <a:gd name="T46" fmla="*/ 115 w 135"/>
              <a:gd name="T47" fmla="*/ 74 h 275"/>
              <a:gd name="T48" fmla="*/ 106 w 135"/>
              <a:gd name="T49" fmla="*/ 67 h 275"/>
              <a:gd name="T50" fmla="*/ 96 w 135"/>
              <a:gd name="T51" fmla="*/ 62 h 275"/>
              <a:gd name="T52" fmla="*/ 82 w 135"/>
              <a:gd name="T53" fmla="*/ 61 h 275"/>
              <a:gd name="T54" fmla="*/ 82 w 135"/>
              <a:gd name="T55" fmla="*/ 61 h 275"/>
              <a:gd name="T56" fmla="*/ 71 w 135"/>
              <a:gd name="T57" fmla="*/ 62 h 275"/>
              <a:gd name="T58" fmla="*/ 61 w 135"/>
              <a:gd name="T59" fmla="*/ 67 h 275"/>
              <a:gd name="T60" fmla="*/ 52 w 135"/>
              <a:gd name="T61" fmla="*/ 74 h 275"/>
              <a:gd name="T62" fmla="*/ 45 w 135"/>
              <a:gd name="T63" fmla="*/ 85 h 275"/>
              <a:gd name="T64" fmla="*/ 45 w 135"/>
              <a:gd name="T65" fmla="*/ 85 h 275"/>
              <a:gd name="T66" fmla="*/ 45 w 135"/>
              <a:gd name="T67" fmla="*/ 0 h 275"/>
              <a:gd name="T68" fmla="*/ 0 w 135"/>
              <a:gd name="T69" fmla="*/ 0 h 275"/>
              <a:gd name="T70" fmla="*/ 0 w 135"/>
              <a:gd name="T71" fmla="*/ 27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" h="275">
                <a:moveTo>
                  <a:pt x="0" y="270"/>
                </a:moveTo>
                <a:lnTo>
                  <a:pt x="44" y="270"/>
                </a:lnTo>
                <a:lnTo>
                  <a:pt x="44" y="247"/>
                </a:lnTo>
                <a:lnTo>
                  <a:pt x="44" y="247"/>
                </a:lnTo>
                <a:lnTo>
                  <a:pt x="44" y="247"/>
                </a:lnTo>
                <a:lnTo>
                  <a:pt x="51" y="259"/>
                </a:lnTo>
                <a:lnTo>
                  <a:pt x="61" y="268"/>
                </a:lnTo>
                <a:lnTo>
                  <a:pt x="70" y="273"/>
                </a:lnTo>
                <a:lnTo>
                  <a:pt x="82" y="275"/>
                </a:lnTo>
                <a:lnTo>
                  <a:pt x="82" y="275"/>
                </a:lnTo>
                <a:lnTo>
                  <a:pt x="96" y="273"/>
                </a:lnTo>
                <a:lnTo>
                  <a:pt x="106" y="268"/>
                </a:lnTo>
                <a:lnTo>
                  <a:pt x="115" y="261"/>
                </a:lnTo>
                <a:lnTo>
                  <a:pt x="121" y="249"/>
                </a:lnTo>
                <a:lnTo>
                  <a:pt x="127" y="235"/>
                </a:lnTo>
                <a:lnTo>
                  <a:pt x="132" y="216"/>
                </a:lnTo>
                <a:lnTo>
                  <a:pt x="134" y="194"/>
                </a:lnTo>
                <a:lnTo>
                  <a:pt x="135" y="168"/>
                </a:lnTo>
                <a:lnTo>
                  <a:pt x="135" y="168"/>
                </a:lnTo>
                <a:lnTo>
                  <a:pt x="134" y="142"/>
                </a:lnTo>
                <a:lnTo>
                  <a:pt x="132" y="119"/>
                </a:lnTo>
                <a:lnTo>
                  <a:pt x="127" y="100"/>
                </a:lnTo>
                <a:lnTo>
                  <a:pt x="121" y="86"/>
                </a:lnTo>
                <a:lnTo>
                  <a:pt x="115" y="74"/>
                </a:lnTo>
                <a:lnTo>
                  <a:pt x="106" y="67"/>
                </a:lnTo>
                <a:lnTo>
                  <a:pt x="96" y="62"/>
                </a:lnTo>
                <a:lnTo>
                  <a:pt x="82" y="61"/>
                </a:lnTo>
                <a:lnTo>
                  <a:pt x="82" y="61"/>
                </a:lnTo>
                <a:lnTo>
                  <a:pt x="71" y="62"/>
                </a:lnTo>
                <a:lnTo>
                  <a:pt x="61" y="67"/>
                </a:lnTo>
                <a:lnTo>
                  <a:pt x="52" y="74"/>
                </a:lnTo>
                <a:lnTo>
                  <a:pt x="45" y="85"/>
                </a:lnTo>
                <a:lnTo>
                  <a:pt x="45" y="85"/>
                </a:lnTo>
                <a:lnTo>
                  <a:pt x="45" y="0"/>
                </a:lnTo>
                <a:lnTo>
                  <a:pt x="0" y="0"/>
                </a:lnTo>
                <a:lnTo>
                  <a:pt x="0" y="2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98" name="Freeform 31"/>
          <p:cNvSpPr>
            <a:spLocks/>
          </p:cNvSpPr>
          <p:nvPr userDrawn="1"/>
        </p:nvSpPr>
        <p:spPr bwMode="auto">
          <a:xfrm>
            <a:off x="7219950" y="3195638"/>
            <a:ext cx="334963" cy="331788"/>
          </a:xfrm>
          <a:custGeom>
            <a:avLst/>
            <a:gdLst>
              <a:gd name="T0" fmla="*/ 45 w 211"/>
              <a:gd name="T1" fmla="*/ 209 h 209"/>
              <a:gd name="T2" fmla="*/ 45 w 211"/>
              <a:gd name="T3" fmla="*/ 76 h 209"/>
              <a:gd name="T4" fmla="*/ 48 w 211"/>
              <a:gd name="T5" fmla="*/ 53 h 209"/>
              <a:gd name="T6" fmla="*/ 53 w 211"/>
              <a:gd name="T7" fmla="*/ 45 h 209"/>
              <a:gd name="T8" fmla="*/ 62 w 211"/>
              <a:gd name="T9" fmla="*/ 41 h 209"/>
              <a:gd name="T10" fmla="*/ 67 w 211"/>
              <a:gd name="T11" fmla="*/ 39 h 209"/>
              <a:gd name="T12" fmla="*/ 81 w 211"/>
              <a:gd name="T13" fmla="*/ 46 h 209"/>
              <a:gd name="T14" fmla="*/ 84 w 211"/>
              <a:gd name="T15" fmla="*/ 67 h 209"/>
              <a:gd name="T16" fmla="*/ 128 w 211"/>
              <a:gd name="T17" fmla="*/ 209 h 209"/>
              <a:gd name="T18" fmla="*/ 128 w 211"/>
              <a:gd name="T19" fmla="*/ 76 h 209"/>
              <a:gd name="T20" fmla="*/ 131 w 211"/>
              <a:gd name="T21" fmla="*/ 53 h 209"/>
              <a:gd name="T22" fmla="*/ 138 w 211"/>
              <a:gd name="T23" fmla="*/ 45 h 209"/>
              <a:gd name="T24" fmla="*/ 145 w 211"/>
              <a:gd name="T25" fmla="*/ 41 h 209"/>
              <a:gd name="T26" fmla="*/ 150 w 211"/>
              <a:gd name="T27" fmla="*/ 39 h 209"/>
              <a:gd name="T28" fmla="*/ 164 w 211"/>
              <a:gd name="T29" fmla="*/ 46 h 209"/>
              <a:gd name="T30" fmla="*/ 167 w 211"/>
              <a:gd name="T31" fmla="*/ 67 h 209"/>
              <a:gd name="T32" fmla="*/ 211 w 211"/>
              <a:gd name="T33" fmla="*/ 209 h 209"/>
              <a:gd name="T34" fmla="*/ 211 w 211"/>
              <a:gd name="T35" fmla="*/ 60 h 209"/>
              <a:gd name="T36" fmla="*/ 209 w 211"/>
              <a:gd name="T37" fmla="*/ 34 h 209"/>
              <a:gd name="T38" fmla="*/ 200 w 211"/>
              <a:gd name="T39" fmla="*/ 15 h 209"/>
              <a:gd name="T40" fmla="*/ 188 w 211"/>
              <a:gd name="T41" fmla="*/ 5 h 209"/>
              <a:gd name="T42" fmla="*/ 169 w 211"/>
              <a:gd name="T43" fmla="*/ 0 h 209"/>
              <a:gd name="T44" fmla="*/ 162 w 211"/>
              <a:gd name="T45" fmla="*/ 1 h 209"/>
              <a:gd name="T46" fmla="*/ 148 w 211"/>
              <a:gd name="T47" fmla="*/ 5 h 209"/>
              <a:gd name="T48" fmla="*/ 136 w 211"/>
              <a:gd name="T49" fmla="*/ 13 h 209"/>
              <a:gd name="T50" fmla="*/ 129 w 211"/>
              <a:gd name="T51" fmla="*/ 25 h 209"/>
              <a:gd name="T52" fmla="*/ 126 w 211"/>
              <a:gd name="T53" fmla="*/ 32 h 209"/>
              <a:gd name="T54" fmla="*/ 122 w 211"/>
              <a:gd name="T55" fmla="*/ 25 h 209"/>
              <a:gd name="T56" fmla="*/ 116 w 211"/>
              <a:gd name="T57" fmla="*/ 13 h 209"/>
              <a:gd name="T58" fmla="*/ 105 w 211"/>
              <a:gd name="T59" fmla="*/ 5 h 209"/>
              <a:gd name="T60" fmla="*/ 93 w 211"/>
              <a:gd name="T61" fmla="*/ 1 h 209"/>
              <a:gd name="T62" fmla="*/ 86 w 211"/>
              <a:gd name="T63" fmla="*/ 0 h 209"/>
              <a:gd name="T64" fmla="*/ 62 w 211"/>
              <a:gd name="T65" fmla="*/ 6 h 209"/>
              <a:gd name="T66" fmla="*/ 43 w 211"/>
              <a:gd name="T67" fmla="*/ 25 h 209"/>
              <a:gd name="T68" fmla="*/ 43 w 211"/>
              <a:gd name="T69" fmla="*/ 5 h 209"/>
              <a:gd name="T70" fmla="*/ 0 w 211"/>
              <a:gd name="T71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1" h="209">
                <a:moveTo>
                  <a:pt x="0" y="209"/>
                </a:moveTo>
                <a:lnTo>
                  <a:pt x="45" y="209"/>
                </a:lnTo>
                <a:lnTo>
                  <a:pt x="45" y="76"/>
                </a:lnTo>
                <a:lnTo>
                  <a:pt x="45" y="76"/>
                </a:lnTo>
                <a:lnTo>
                  <a:pt x="46" y="60"/>
                </a:lnTo>
                <a:lnTo>
                  <a:pt x="48" y="53"/>
                </a:lnTo>
                <a:lnTo>
                  <a:pt x="50" y="48"/>
                </a:lnTo>
                <a:lnTo>
                  <a:pt x="53" y="45"/>
                </a:lnTo>
                <a:lnTo>
                  <a:pt x="57" y="43"/>
                </a:lnTo>
                <a:lnTo>
                  <a:pt x="62" y="41"/>
                </a:lnTo>
                <a:lnTo>
                  <a:pt x="67" y="39"/>
                </a:lnTo>
                <a:lnTo>
                  <a:pt x="67" y="39"/>
                </a:lnTo>
                <a:lnTo>
                  <a:pt x="74" y="41"/>
                </a:lnTo>
                <a:lnTo>
                  <a:pt x="81" y="46"/>
                </a:lnTo>
                <a:lnTo>
                  <a:pt x="83" y="55"/>
                </a:lnTo>
                <a:lnTo>
                  <a:pt x="84" y="67"/>
                </a:lnTo>
                <a:lnTo>
                  <a:pt x="84" y="209"/>
                </a:lnTo>
                <a:lnTo>
                  <a:pt x="128" y="209"/>
                </a:lnTo>
                <a:lnTo>
                  <a:pt x="128" y="76"/>
                </a:lnTo>
                <a:lnTo>
                  <a:pt x="128" y="76"/>
                </a:lnTo>
                <a:lnTo>
                  <a:pt x="129" y="60"/>
                </a:lnTo>
                <a:lnTo>
                  <a:pt x="131" y="53"/>
                </a:lnTo>
                <a:lnTo>
                  <a:pt x="135" y="48"/>
                </a:lnTo>
                <a:lnTo>
                  <a:pt x="138" y="45"/>
                </a:lnTo>
                <a:lnTo>
                  <a:pt x="141" y="43"/>
                </a:lnTo>
                <a:lnTo>
                  <a:pt x="145" y="41"/>
                </a:lnTo>
                <a:lnTo>
                  <a:pt x="150" y="39"/>
                </a:lnTo>
                <a:lnTo>
                  <a:pt x="150" y="39"/>
                </a:lnTo>
                <a:lnTo>
                  <a:pt x="159" y="41"/>
                </a:lnTo>
                <a:lnTo>
                  <a:pt x="164" y="46"/>
                </a:lnTo>
                <a:lnTo>
                  <a:pt x="167" y="55"/>
                </a:lnTo>
                <a:lnTo>
                  <a:pt x="167" y="67"/>
                </a:lnTo>
                <a:lnTo>
                  <a:pt x="167" y="209"/>
                </a:lnTo>
                <a:lnTo>
                  <a:pt x="211" y="209"/>
                </a:lnTo>
                <a:lnTo>
                  <a:pt x="211" y="60"/>
                </a:lnTo>
                <a:lnTo>
                  <a:pt x="211" y="60"/>
                </a:lnTo>
                <a:lnTo>
                  <a:pt x="211" y="46"/>
                </a:lnTo>
                <a:lnTo>
                  <a:pt x="209" y="34"/>
                </a:lnTo>
                <a:lnTo>
                  <a:pt x="206" y="24"/>
                </a:lnTo>
                <a:lnTo>
                  <a:pt x="200" y="15"/>
                </a:lnTo>
                <a:lnTo>
                  <a:pt x="195" y="10"/>
                </a:lnTo>
                <a:lnTo>
                  <a:pt x="188" y="5"/>
                </a:lnTo>
                <a:lnTo>
                  <a:pt x="180" y="1"/>
                </a:lnTo>
                <a:lnTo>
                  <a:pt x="169" y="0"/>
                </a:lnTo>
                <a:lnTo>
                  <a:pt x="169" y="0"/>
                </a:lnTo>
                <a:lnTo>
                  <a:pt x="162" y="1"/>
                </a:lnTo>
                <a:lnTo>
                  <a:pt x="155" y="3"/>
                </a:lnTo>
                <a:lnTo>
                  <a:pt x="148" y="5"/>
                </a:lnTo>
                <a:lnTo>
                  <a:pt x="141" y="8"/>
                </a:lnTo>
                <a:lnTo>
                  <a:pt x="136" y="13"/>
                </a:lnTo>
                <a:lnTo>
                  <a:pt x="133" y="19"/>
                </a:lnTo>
                <a:lnTo>
                  <a:pt x="129" y="25"/>
                </a:lnTo>
                <a:lnTo>
                  <a:pt x="126" y="32"/>
                </a:lnTo>
                <a:lnTo>
                  <a:pt x="126" y="32"/>
                </a:lnTo>
                <a:lnTo>
                  <a:pt x="126" y="32"/>
                </a:lnTo>
                <a:lnTo>
                  <a:pt x="122" y="25"/>
                </a:lnTo>
                <a:lnTo>
                  <a:pt x="121" y="19"/>
                </a:lnTo>
                <a:lnTo>
                  <a:pt x="116" y="13"/>
                </a:lnTo>
                <a:lnTo>
                  <a:pt x="112" y="8"/>
                </a:lnTo>
                <a:lnTo>
                  <a:pt x="105" y="5"/>
                </a:lnTo>
                <a:lnTo>
                  <a:pt x="100" y="3"/>
                </a:lnTo>
                <a:lnTo>
                  <a:pt x="93" y="1"/>
                </a:lnTo>
                <a:lnTo>
                  <a:pt x="86" y="0"/>
                </a:lnTo>
                <a:lnTo>
                  <a:pt x="86" y="0"/>
                </a:lnTo>
                <a:lnTo>
                  <a:pt x="72" y="1"/>
                </a:lnTo>
                <a:lnTo>
                  <a:pt x="62" y="6"/>
                </a:lnTo>
                <a:lnTo>
                  <a:pt x="52" y="15"/>
                </a:lnTo>
                <a:lnTo>
                  <a:pt x="43" y="25"/>
                </a:lnTo>
                <a:lnTo>
                  <a:pt x="43" y="25"/>
                </a:lnTo>
                <a:lnTo>
                  <a:pt x="43" y="5"/>
                </a:lnTo>
                <a:lnTo>
                  <a:pt x="0" y="5"/>
                </a:lnTo>
                <a:lnTo>
                  <a:pt x="0" y="2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0" name="Freeform 33"/>
          <p:cNvSpPr>
            <a:spLocks/>
          </p:cNvSpPr>
          <p:nvPr userDrawn="1"/>
        </p:nvSpPr>
        <p:spPr bwMode="auto">
          <a:xfrm>
            <a:off x="7680325" y="3257550"/>
            <a:ext cx="74613" cy="214313"/>
          </a:xfrm>
          <a:custGeom>
            <a:avLst/>
            <a:gdLst>
              <a:gd name="T0" fmla="*/ 0 w 47"/>
              <a:gd name="T1" fmla="*/ 68 h 135"/>
              <a:gd name="T2" fmla="*/ 0 w 47"/>
              <a:gd name="T3" fmla="*/ 68 h 135"/>
              <a:gd name="T4" fmla="*/ 2 w 47"/>
              <a:gd name="T5" fmla="*/ 38 h 135"/>
              <a:gd name="T6" fmla="*/ 4 w 47"/>
              <a:gd name="T7" fmla="*/ 28 h 135"/>
              <a:gd name="T8" fmla="*/ 5 w 47"/>
              <a:gd name="T9" fmla="*/ 18 h 135"/>
              <a:gd name="T10" fmla="*/ 7 w 47"/>
              <a:gd name="T11" fmla="*/ 11 h 135"/>
              <a:gd name="T12" fmla="*/ 12 w 47"/>
              <a:gd name="T13" fmla="*/ 6 h 135"/>
              <a:gd name="T14" fmla="*/ 18 w 47"/>
              <a:gd name="T15" fmla="*/ 2 h 135"/>
              <a:gd name="T16" fmla="*/ 25 w 47"/>
              <a:gd name="T17" fmla="*/ 0 h 135"/>
              <a:gd name="T18" fmla="*/ 25 w 47"/>
              <a:gd name="T19" fmla="*/ 0 h 135"/>
              <a:gd name="T20" fmla="*/ 30 w 47"/>
              <a:gd name="T21" fmla="*/ 2 h 135"/>
              <a:gd name="T22" fmla="*/ 35 w 47"/>
              <a:gd name="T23" fmla="*/ 6 h 135"/>
              <a:gd name="T24" fmla="*/ 40 w 47"/>
              <a:gd name="T25" fmla="*/ 11 h 135"/>
              <a:gd name="T26" fmla="*/ 42 w 47"/>
              <a:gd name="T27" fmla="*/ 18 h 135"/>
              <a:gd name="T28" fmla="*/ 45 w 47"/>
              <a:gd name="T29" fmla="*/ 28 h 135"/>
              <a:gd name="T30" fmla="*/ 45 w 47"/>
              <a:gd name="T31" fmla="*/ 38 h 135"/>
              <a:gd name="T32" fmla="*/ 47 w 47"/>
              <a:gd name="T33" fmla="*/ 68 h 135"/>
              <a:gd name="T34" fmla="*/ 47 w 47"/>
              <a:gd name="T35" fmla="*/ 68 h 135"/>
              <a:gd name="T36" fmla="*/ 45 w 47"/>
              <a:gd name="T37" fmla="*/ 97 h 135"/>
              <a:gd name="T38" fmla="*/ 45 w 47"/>
              <a:gd name="T39" fmla="*/ 109 h 135"/>
              <a:gd name="T40" fmla="*/ 42 w 47"/>
              <a:gd name="T41" fmla="*/ 118 h 135"/>
              <a:gd name="T42" fmla="*/ 40 w 47"/>
              <a:gd name="T43" fmla="*/ 125 h 135"/>
              <a:gd name="T44" fmla="*/ 35 w 47"/>
              <a:gd name="T45" fmla="*/ 130 h 135"/>
              <a:gd name="T46" fmla="*/ 30 w 47"/>
              <a:gd name="T47" fmla="*/ 134 h 135"/>
              <a:gd name="T48" fmla="*/ 25 w 47"/>
              <a:gd name="T49" fmla="*/ 135 h 135"/>
              <a:gd name="T50" fmla="*/ 25 w 47"/>
              <a:gd name="T51" fmla="*/ 135 h 135"/>
              <a:gd name="T52" fmla="*/ 18 w 47"/>
              <a:gd name="T53" fmla="*/ 134 h 135"/>
              <a:gd name="T54" fmla="*/ 12 w 47"/>
              <a:gd name="T55" fmla="*/ 130 h 135"/>
              <a:gd name="T56" fmla="*/ 7 w 47"/>
              <a:gd name="T57" fmla="*/ 125 h 135"/>
              <a:gd name="T58" fmla="*/ 5 w 47"/>
              <a:gd name="T59" fmla="*/ 118 h 135"/>
              <a:gd name="T60" fmla="*/ 4 w 47"/>
              <a:gd name="T61" fmla="*/ 109 h 135"/>
              <a:gd name="T62" fmla="*/ 2 w 47"/>
              <a:gd name="T63" fmla="*/ 97 h 135"/>
              <a:gd name="T64" fmla="*/ 0 w 47"/>
              <a:gd name="T65" fmla="*/ 6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" h="135">
                <a:moveTo>
                  <a:pt x="0" y="68"/>
                </a:moveTo>
                <a:lnTo>
                  <a:pt x="0" y="68"/>
                </a:lnTo>
                <a:lnTo>
                  <a:pt x="2" y="38"/>
                </a:lnTo>
                <a:lnTo>
                  <a:pt x="4" y="28"/>
                </a:lnTo>
                <a:lnTo>
                  <a:pt x="5" y="18"/>
                </a:lnTo>
                <a:lnTo>
                  <a:pt x="7" y="11"/>
                </a:lnTo>
                <a:lnTo>
                  <a:pt x="12" y="6"/>
                </a:lnTo>
                <a:lnTo>
                  <a:pt x="18" y="2"/>
                </a:lnTo>
                <a:lnTo>
                  <a:pt x="25" y="0"/>
                </a:lnTo>
                <a:lnTo>
                  <a:pt x="25" y="0"/>
                </a:lnTo>
                <a:lnTo>
                  <a:pt x="30" y="2"/>
                </a:lnTo>
                <a:lnTo>
                  <a:pt x="35" y="6"/>
                </a:lnTo>
                <a:lnTo>
                  <a:pt x="40" y="11"/>
                </a:lnTo>
                <a:lnTo>
                  <a:pt x="42" y="18"/>
                </a:lnTo>
                <a:lnTo>
                  <a:pt x="45" y="28"/>
                </a:lnTo>
                <a:lnTo>
                  <a:pt x="45" y="38"/>
                </a:lnTo>
                <a:lnTo>
                  <a:pt x="47" y="68"/>
                </a:lnTo>
                <a:lnTo>
                  <a:pt x="47" y="68"/>
                </a:lnTo>
                <a:lnTo>
                  <a:pt x="45" y="97"/>
                </a:lnTo>
                <a:lnTo>
                  <a:pt x="45" y="109"/>
                </a:lnTo>
                <a:lnTo>
                  <a:pt x="42" y="118"/>
                </a:lnTo>
                <a:lnTo>
                  <a:pt x="40" y="125"/>
                </a:lnTo>
                <a:lnTo>
                  <a:pt x="35" y="130"/>
                </a:lnTo>
                <a:lnTo>
                  <a:pt x="30" y="134"/>
                </a:lnTo>
                <a:lnTo>
                  <a:pt x="25" y="135"/>
                </a:lnTo>
                <a:lnTo>
                  <a:pt x="25" y="135"/>
                </a:lnTo>
                <a:lnTo>
                  <a:pt x="18" y="134"/>
                </a:lnTo>
                <a:lnTo>
                  <a:pt x="12" y="130"/>
                </a:lnTo>
                <a:lnTo>
                  <a:pt x="7" y="125"/>
                </a:lnTo>
                <a:lnTo>
                  <a:pt x="5" y="118"/>
                </a:lnTo>
                <a:lnTo>
                  <a:pt x="4" y="109"/>
                </a:lnTo>
                <a:lnTo>
                  <a:pt x="2" y="97"/>
                </a:lnTo>
                <a:lnTo>
                  <a:pt x="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1" name="Freeform 34"/>
          <p:cNvSpPr>
            <a:spLocks/>
          </p:cNvSpPr>
          <p:nvPr userDrawn="1"/>
        </p:nvSpPr>
        <p:spPr bwMode="auto">
          <a:xfrm>
            <a:off x="7612063" y="3195638"/>
            <a:ext cx="211138" cy="436563"/>
          </a:xfrm>
          <a:custGeom>
            <a:avLst/>
            <a:gdLst>
              <a:gd name="T0" fmla="*/ 0 w 133"/>
              <a:gd name="T1" fmla="*/ 275 h 275"/>
              <a:gd name="T2" fmla="*/ 43 w 133"/>
              <a:gd name="T3" fmla="*/ 275 h 275"/>
              <a:gd name="T4" fmla="*/ 43 w 133"/>
              <a:gd name="T5" fmla="*/ 190 h 275"/>
              <a:gd name="T6" fmla="*/ 45 w 133"/>
              <a:gd name="T7" fmla="*/ 190 h 275"/>
              <a:gd name="T8" fmla="*/ 45 w 133"/>
              <a:gd name="T9" fmla="*/ 190 h 275"/>
              <a:gd name="T10" fmla="*/ 52 w 133"/>
              <a:gd name="T11" fmla="*/ 200 h 275"/>
              <a:gd name="T12" fmla="*/ 61 w 133"/>
              <a:gd name="T13" fmla="*/ 207 h 275"/>
              <a:gd name="T14" fmla="*/ 69 w 133"/>
              <a:gd name="T15" fmla="*/ 212 h 275"/>
              <a:gd name="T16" fmla="*/ 81 w 133"/>
              <a:gd name="T17" fmla="*/ 214 h 275"/>
              <a:gd name="T18" fmla="*/ 81 w 133"/>
              <a:gd name="T19" fmla="*/ 214 h 275"/>
              <a:gd name="T20" fmla="*/ 93 w 133"/>
              <a:gd name="T21" fmla="*/ 212 h 275"/>
              <a:gd name="T22" fmla="*/ 104 w 133"/>
              <a:gd name="T23" fmla="*/ 207 h 275"/>
              <a:gd name="T24" fmla="*/ 114 w 133"/>
              <a:gd name="T25" fmla="*/ 200 h 275"/>
              <a:gd name="T26" fmla="*/ 121 w 133"/>
              <a:gd name="T27" fmla="*/ 188 h 275"/>
              <a:gd name="T28" fmla="*/ 126 w 133"/>
              <a:gd name="T29" fmla="*/ 174 h 275"/>
              <a:gd name="T30" fmla="*/ 130 w 133"/>
              <a:gd name="T31" fmla="*/ 155 h 275"/>
              <a:gd name="T32" fmla="*/ 133 w 133"/>
              <a:gd name="T33" fmla="*/ 133 h 275"/>
              <a:gd name="T34" fmla="*/ 133 w 133"/>
              <a:gd name="T35" fmla="*/ 107 h 275"/>
              <a:gd name="T36" fmla="*/ 133 w 133"/>
              <a:gd name="T37" fmla="*/ 107 h 275"/>
              <a:gd name="T38" fmla="*/ 133 w 133"/>
              <a:gd name="T39" fmla="*/ 81 h 275"/>
              <a:gd name="T40" fmla="*/ 130 w 133"/>
              <a:gd name="T41" fmla="*/ 58 h 275"/>
              <a:gd name="T42" fmla="*/ 126 w 133"/>
              <a:gd name="T43" fmla="*/ 39 h 275"/>
              <a:gd name="T44" fmla="*/ 121 w 133"/>
              <a:gd name="T45" fmla="*/ 25 h 275"/>
              <a:gd name="T46" fmla="*/ 114 w 133"/>
              <a:gd name="T47" fmla="*/ 13 h 275"/>
              <a:gd name="T48" fmla="*/ 104 w 133"/>
              <a:gd name="T49" fmla="*/ 6 h 275"/>
              <a:gd name="T50" fmla="*/ 93 w 133"/>
              <a:gd name="T51" fmla="*/ 1 h 275"/>
              <a:gd name="T52" fmla="*/ 81 w 133"/>
              <a:gd name="T53" fmla="*/ 0 h 275"/>
              <a:gd name="T54" fmla="*/ 81 w 133"/>
              <a:gd name="T55" fmla="*/ 0 h 275"/>
              <a:gd name="T56" fmla="*/ 69 w 133"/>
              <a:gd name="T57" fmla="*/ 1 h 275"/>
              <a:gd name="T58" fmla="*/ 59 w 133"/>
              <a:gd name="T59" fmla="*/ 6 h 275"/>
              <a:gd name="T60" fmla="*/ 50 w 133"/>
              <a:gd name="T61" fmla="*/ 15 h 275"/>
              <a:gd name="T62" fmla="*/ 43 w 133"/>
              <a:gd name="T63" fmla="*/ 27 h 275"/>
              <a:gd name="T64" fmla="*/ 42 w 133"/>
              <a:gd name="T65" fmla="*/ 27 h 275"/>
              <a:gd name="T66" fmla="*/ 42 w 133"/>
              <a:gd name="T67" fmla="*/ 5 h 275"/>
              <a:gd name="T68" fmla="*/ 0 w 133"/>
              <a:gd name="T69" fmla="*/ 5 h 275"/>
              <a:gd name="T70" fmla="*/ 0 w 133"/>
              <a:gd name="T7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3" h="275">
                <a:moveTo>
                  <a:pt x="0" y="275"/>
                </a:moveTo>
                <a:lnTo>
                  <a:pt x="43" y="275"/>
                </a:lnTo>
                <a:lnTo>
                  <a:pt x="43" y="190"/>
                </a:lnTo>
                <a:lnTo>
                  <a:pt x="45" y="190"/>
                </a:lnTo>
                <a:lnTo>
                  <a:pt x="45" y="190"/>
                </a:lnTo>
                <a:lnTo>
                  <a:pt x="52" y="200"/>
                </a:lnTo>
                <a:lnTo>
                  <a:pt x="61" y="207"/>
                </a:lnTo>
                <a:lnTo>
                  <a:pt x="69" y="212"/>
                </a:lnTo>
                <a:lnTo>
                  <a:pt x="81" y="214"/>
                </a:lnTo>
                <a:lnTo>
                  <a:pt x="81" y="214"/>
                </a:lnTo>
                <a:lnTo>
                  <a:pt x="93" y="212"/>
                </a:lnTo>
                <a:lnTo>
                  <a:pt x="104" y="207"/>
                </a:lnTo>
                <a:lnTo>
                  <a:pt x="114" y="200"/>
                </a:lnTo>
                <a:lnTo>
                  <a:pt x="121" y="188"/>
                </a:lnTo>
                <a:lnTo>
                  <a:pt x="126" y="174"/>
                </a:lnTo>
                <a:lnTo>
                  <a:pt x="130" y="155"/>
                </a:lnTo>
                <a:lnTo>
                  <a:pt x="133" y="133"/>
                </a:lnTo>
                <a:lnTo>
                  <a:pt x="133" y="107"/>
                </a:lnTo>
                <a:lnTo>
                  <a:pt x="133" y="107"/>
                </a:lnTo>
                <a:lnTo>
                  <a:pt x="133" y="81"/>
                </a:lnTo>
                <a:lnTo>
                  <a:pt x="130" y="58"/>
                </a:lnTo>
                <a:lnTo>
                  <a:pt x="126" y="39"/>
                </a:lnTo>
                <a:lnTo>
                  <a:pt x="121" y="25"/>
                </a:lnTo>
                <a:lnTo>
                  <a:pt x="114" y="13"/>
                </a:lnTo>
                <a:lnTo>
                  <a:pt x="104" y="6"/>
                </a:lnTo>
                <a:lnTo>
                  <a:pt x="93" y="1"/>
                </a:lnTo>
                <a:lnTo>
                  <a:pt x="81" y="0"/>
                </a:lnTo>
                <a:lnTo>
                  <a:pt x="81" y="0"/>
                </a:lnTo>
                <a:lnTo>
                  <a:pt x="69" y="1"/>
                </a:lnTo>
                <a:lnTo>
                  <a:pt x="59" y="6"/>
                </a:lnTo>
                <a:lnTo>
                  <a:pt x="50" y="15"/>
                </a:lnTo>
                <a:lnTo>
                  <a:pt x="43" y="27"/>
                </a:lnTo>
                <a:lnTo>
                  <a:pt x="42" y="27"/>
                </a:lnTo>
                <a:lnTo>
                  <a:pt x="42" y="5"/>
                </a:lnTo>
                <a:lnTo>
                  <a:pt x="0" y="5"/>
                </a:lnTo>
                <a:lnTo>
                  <a:pt x="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3" name="Freeform 36"/>
          <p:cNvSpPr>
            <a:spLocks/>
          </p:cNvSpPr>
          <p:nvPr userDrawn="1"/>
        </p:nvSpPr>
        <p:spPr bwMode="auto">
          <a:xfrm>
            <a:off x="7845425" y="3195638"/>
            <a:ext cx="209550" cy="339725"/>
          </a:xfrm>
          <a:custGeom>
            <a:avLst/>
            <a:gdLst>
              <a:gd name="T0" fmla="*/ 43 w 132"/>
              <a:gd name="T1" fmla="*/ 62 h 214"/>
              <a:gd name="T2" fmla="*/ 45 w 132"/>
              <a:gd name="T3" fmla="*/ 51 h 214"/>
              <a:gd name="T4" fmla="*/ 55 w 132"/>
              <a:gd name="T5" fmla="*/ 38 h 214"/>
              <a:gd name="T6" fmla="*/ 64 w 132"/>
              <a:gd name="T7" fmla="*/ 36 h 214"/>
              <a:gd name="T8" fmla="*/ 74 w 132"/>
              <a:gd name="T9" fmla="*/ 38 h 214"/>
              <a:gd name="T10" fmla="*/ 80 w 132"/>
              <a:gd name="T11" fmla="*/ 43 h 214"/>
              <a:gd name="T12" fmla="*/ 85 w 132"/>
              <a:gd name="T13" fmla="*/ 60 h 214"/>
              <a:gd name="T14" fmla="*/ 83 w 132"/>
              <a:gd name="T15" fmla="*/ 69 h 214"/>
              <a:gd name="T16" fmla="*/ 76 w 132"/>
              <a:gd name="T17" fmla="*/ 81 h 214"/>
              <a:gd name="T18" fmla="*/ 43 w 132"/>
              <a:gd name="T19" fmla="*/ 93 h 214"/>
              <a:gd name="T20" fmla="*/ 33 w 132"/>
              <a:gd name="T21" fmla="*/ 96 h 214"/>
              <a:gd name="T22" fmla="*/ 16 w 132"/>
              <a:gd name="T23" fmla="*/ 107 h 214"/>
              <a:gd name="T24" fmla="*/ 5 w 132"/>
              <a:gd name="T25" fmla="*/ 121 h 214"/>
              <a:gd name="T26" fmla="*/ 0 w 132"/>
              <a:gd name="T27" fmla="*/ 143 h 214"/>
              <a:gd name="T28" fmla="*/ 0 w 132"/>
              <a:gd name="T29" fmla="*/ 155 h 214"/>
              <a:gd name="T30" fmla="*/ 2 w 132"/>
              <a:gd name="T31" fmla="*/ 176 h 214"/>
              <a:gd name="T32" fmla="*/ 9 w 132"/>
              <a:gd name="T33" fmla="*/ 195 h 214"/>
              <a:gd name="T34" fmla="*/ 21 w 132"/>
              <a:gd name="T35" fmla="*/ 209 h 214"/>
              <a:gd name="T36" fmla="*/ 40 w 132"/>
              <a:gd name="T37" fmla="*/ 214 h 214"/>
              <a:gd name="T38" fmla="*/ 55 w 132"/>
              <a:gd name="T39" fmla="*/ 212 h 214"/>
              <a:gd name="T40" fmla="*/ 66 w 132"/>
              <a:gd name="T41" fmla="*/ 209 h 214"/>
              <a:gd name="T42" fmla="*/ 76 w 132"/>
              <a:gd name="T43" fmla="*/ 200 h 214"/>
              <a:gd name="T44" fmla="*/ 85 w 132"/>
              <a:gd name="T45" fmla="*/ 188 h 214"/>
              <a:gd name="T46" fmla="*/ 87 w 132"/>
              <a:gd name="T47" fmla="*/ 198 h 214"/>
              <a:gd name="T48" fmla="*/ 132 w 132"/>
              <a:gd name="T49" fmla="*/ 209 h 214"/>
              <a:gd name="T50" fmla="*/ 130 w 132"/>
              <a:gd name="T51" fmla="*/ 200 h 214"/>
              <a:gd name="T52" fmla="*/ 126 w 132"/>
              <a:gd name="T53" fmla="*/ 169 h 214"/>
              <a:gd name="T54" fmla="*/ 126 w 132"/>
              <a:gd name="T55" fmla="*/ 62 h 214"/>
              <a:gd name="T56" fmla="*/ 125 w 132"/>
              <a:gd name="T57" fmla="*/ 38 h 214"/>
              <a:gd name="T58" fmla="*/ 116 w 132"/>
              <a:gd name="T59" fmla="*/ 17 h 214"/>
              <a:gd name="T60" fmla="*/ 97 w 132"/>
              <a:gd name="T61" fmla="*/ 5 h 214"/>
              <a:gd name="T62" fmla="*/ 64 w 132"/>
              <a:gd name="T63" fmla="*/ 0 h 214"/>
              <a:gd name="T64" fmla="*/ 52 w 132"/>
              <a:gd name="T65" fmla="*/ 1 h 214"/>
              <a:gd name="T66" fmla="*/ 31 w 132"/>
              <a:gd name="T67" fmla="*/ 8 h 214"/>
              <a:gd name="T68" fmla="*/ 16 w 132"/>
              <a:gd name="T69" fmla="*/ 22 h 214"/>
              <a:gd name="T70" fmla="*/ 5 w 132"/>
              <a:gd name="T71" fmla="*/ 46 h 214"/>
              <a:gd name="T72" fmla="*/ 5 w 132"/>
              <a:gd name="T73" fmla="*/ 6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2" h="214">
                <a:moveTo>
                  <a:pt x="43" y="67"/>
                </a:moveTo>
                <a:lnTo>
                  <a:pt x="43" y="62"/>
                </a:lnTo>
                <a:lnTo>
                  <a:pt x="43" y="62"/>
                </a:lnTo>
                <a:lnTo>
                  <a:pt x="45" y="51"/>
                </a:lnTo>
                <a:lnTo>
                  <a:pt x="49" y="43"/>
                </a:lnTo>
                <a:lnTo>
                  <a:pt x="55" y="38"/>
                </a:lnTo>
                <a:lnTo>
                  <a:pt x="61" y="36"/>
                </a:lnTo>
                <a:lnTo>
                  <a:pt x="64" y="36"/>
                </a:lnTo>
                <a:lnTo>
                  <a:pt x="64" y="36"/>
                </a:lnTo>
                <a:lnTo>
                  <a:pt x="74" y="38"/>
                </a:lnTo>
                <a:lnTo>
                  <a:pt x="78" y="39"/>
                </a:lnTo>
                <a:lnTo>
                  <a:pt x="80" y="43"/>
                </a:lnTo>
                <a:lnTo>
                  <a:pt x="83" y="50"/>
                </a:lnTo>
                <a:lnTo>
                  <a:pt x="85" y="60"/>
                </a:lnTo>
                <a:lnTo>
                  <a:pt x="85" y="60"/>
                </a:lnTo>
                <a:lnTo>
                  <a:pt x="83" y="69"/>
                </a:lnTo>
                <a:lnTo>
                  <a:pt x="81" y="76"/>
                </a:lnTo>
                <a:lnTo>
                  <a:pt x="76" y="81"/>
                </a:lnTo>
                <a:lnTo>
                  <a:pt x="68" y="84"/>
                </a:lnTo>
                <a:lnTo>
                  <a:pt x="43" y="93"/>
                </a:lnTo>
                <a:lnTo>
                  <a:pt x="43" y="93"/>
                </a:lnTo>
                <a:lnTo>
                  <a:pt x="33" y="96"/>
                </a:lnTo>
                <a:lnTo>
                  <a:pt x="23" y="102"/>
                </a:lnTo>
                <a:lnTo>
                  <a:pt x="16" y="107"/>
                </a:lnTo>
                <a:lnTo>
                  <a:pt x="10" y="114"/>
                </a:lnTo>
                <a:lnTo>
                  <a:pt x="5" y="121"/>
                </a:lnTo>
                <a:lnTo>
                  <a:pt x="2" y="131"/>
                </a:lnTo>
                <a:lnTo>
                  <a:pt x="0" y="143"/>
                </a:lnTo>
                <a:lnTo>
                  <a:pt x="0" y="155"/>
                </a:lnTo>
                <a:lnTo>
                  <a:pt x="0" y="155"/>
                </a:lnTo>
                <a:lnTo>
                  <a:pt x="0" y="166"/>
                </a:lnTo>
                <a:lnTo>
                  <a:pt x="2" y="176"/>
                </a:lnTo>
                <a:lnTo>
                  <a:pt x="5" y="186"/>
                </a:lnTo>
                <a:lnTo>
                  <a:pt x="9" y="195"/>
                </a:lnTo>
                <a:lnTo>
                  <a:pt x="14" y="202"/>
                </a:lnTo>
                <a:lnTo>
                  <a:pt x="21" y="209"/>
                </a:lnTo>
                <a:lnTo>
                  <a:pt x="29" y="212"/>
                </a:lnTo>
                <a:lnTo>
                  <a:pt x="40" y="214"/>
                </a:lnTo>
                <a:lnTo>
                  <a:pt x="40" y="214"/>
                </a:lnTo>
                <a:lnTo>
                  <a:pt x="55" y="212"/>
                </a:lnTo>
                <a:lnTo>
                  <a:pt x="61" y="211"/>
                </a:lnTo>
                <a:lnTo>
                  <a:pt x="66" y="209"/>
                </a:lnTo>
                <a:lnTo>
                  <a:pt x="71" y="205"/>
                </a:lnTo>
                <a:lnTo>
                  <a:pt x="76" y="200"/>
                </a:lnTo>
                <a:lnTo>
                  <a:pt x="85" y="188"/>
                </a:lnTo>
                <a:lnTo>
                  <a:pt x="85" y="188"/>
                </a:lnTo>
                <a:lnTo>
                  <a:pt x="85" y="188"/>
                </a:lnTo>
                <a:lnTo>
                  <a:pt x="87" y="198"/>
                </a:lnTo>
                <a:lnTo>
                  <a:pt x="90" y="209"/>
                </a:lnTo>
                <a:lnTo>
                  <a:pt x="132" y="209"/>
                </a:lnTo>
                <a:lnTo>
                  <a:pt x="132" y="209"/>
                </a:lnTo>
                <a:lnTo>
                  <a:pt x="130" y="200"/>
                </a:lnTo>
                <a:lnTo>
                  <a:pt x="128" y="192"/>
                </a:lnTo>
                <a:lnTo>
                  <a:pt x="126" y="169"/>
                </a:lnTo>
                <a:lnTo>
                  <a:pt x="126" y="62"/>
                </a:lnTo>
                <a:lnTo>
                  <a:pt x="126" y="62"/>
                </a:lnTo>
                <a:lnTo>
                  <a:pt x="126" y="50"/>
                </a:lnTo>
                <a:lnTo>
                  <a:pt x="125" y="38"/>
                </a:lnTo>
                <a:lnTo>
                  <a:pt x="121" y="27"/>
                </a:lnTo>
                <a:lnTo>
                  <a:pt x="116" y="17"/>
                </a:lnTo>
                <a:lnTo>
                  <a:pt x="107" y="10"/>
                </a:lnTo>
                <a:lnTo>
                  <a:pt x="97" y="5"/>
                </a:lnTo>
                <a:lnTo>
                  <a:pt x="83" y="1"/>
                </a:lnTo>
                <a:lnTo>
                  <a:pt x="64" y="0"/>
                </a:lnTo>
                <a:lnTo>
                  <a:pt x="64" y="0"/>
                </a:lnTo>
                <a:lnTo>
                  <a:pt x="52" y="1"/>
                </a:lnTo>
                <a:lnTo>
                  <a:pt x="42" y="3"/>
                </a:lnTo>
                <a:lnTo>
                  <a:pt x="31" y="8"/>
                </a:lnTo>
                <a:lnTo>
                  <a:pt x="23" y="13"/>
                </a:lnTo>
                <a:lnTo>
                  <a:pt x="16" y="22"/>
                </a:lnTo>
                <a:lnTo>
                  <a:pt x="9" y="34"/>
                </a:lnTo>
                <a:lnTo>
                  <a:pt x="5" y="46"/>
                </a:lnTo>
                <a:lnTo>
                  <a:pt x="5" y="64"/>
                </a:lnTo>
                <a:lnTo>
                  <a:pt x="5" y="67"/>
                </a:lnTo>
                <a:lnTo>
                  <a:pt x="43" y="6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4" name="Freeform 37"/>
          <p:cNvSpPr>
            <a:spLocks/>
          </p:cNvSpPr>
          <p:nvPr userDrawn="1"/>
        </p:nvSpPr>
        <p:spPr bwMode="auto">
          <a:xfrm>
            <a:off x="7912100" y="3365500"/>
            <a:ext cx="68263" cy="112713"/>
          </a:xfrm>
          <a:custGeom>
            <a:avLst/>
            <a:gdLst>
              <a:gd name="T0" fmla="*/ 43 w 43"/>
              <a:gd name="T1" fmla="*/ 40 h 71"/>
              <a:gd name="T2" fmla="*/ 43 w 43"/>
              <a:gd name="T3" fmla="*/ 40 h 71"/>
              <a:gd name="T4" fmla="*/ 43 w 43"/>
              <a:gd name="T5" fmla="*/ 48 h 71"/>
              <a:gd name="T6" fmla="*/ 39 w 43"/>
              <a:gd name="T7" fmla="*/ 53 h 71"/>
              <a:gd name="T8" fmla="*/ 38 w 43"/>
              <a:gd name="T9" fmla="*/ 60 h 71"/>
              <a:gd name="T10" fmla="*/ 34 w 43"/>
              <a:gd name="T11" fmla="*/ 64 h 71"/>
              <a:gd name="T12" fmla="*/ 29 w 43"/>
              <a:gd name="T13" fmla="*/ 67 h 71"/>
              <a:gd name="T14" fmla="*/ 26 w 43"/>
              <a:gd name="T15" fmla="*/ 69 h 71"/>
              <a:gd name="T16" fmla="*/ 15 w 43"/>
              <a:gd name="T17" fmla="*/ 71 h 71"/>
              <a:gd name="T18" fmla="*/ 15 w 43"/>
              <a:gd name="T19" fmla="*/ 71 h 71"/>
              <a:gd name="T20" fmla="*/ 12 w 43"/>
              <a:gd name="T21" fmla="*/ 71 h 71"/>
              <a:gd name="T22" fmla="*/ 8 w 43"/>
              <a:gd name="T23" fmla="*/ 69 h 71"/>
              <a:gd name="T24" fmla="*/ 3 w 43"/>
              <a:gd name="T25" fmla="*/ 62 h 71"/>
              <a:gd name="T26" fmla="*/ 0 w 43"/>
              <a:gd name="T27" fmla="*/ 53 h 71"/>
              <a:gd name="T28" fmla="*/ 0 w 43"/>
              <a:gd name="T29" fmla="*/ 43 h 71"/>
              <a:gd name="T30" fmla="*/ 0 w 43"/>
              <a:gd name="T31" fmla="*/ 43 h 71"/>
              <a:gd name="T32" fmla="*/ 1 w 43"/>
              <a:gd name="T33" fmla="*/ 31 h 71"/>
              <a:gd name="T34" fmla="*/ 5 w 43"/>
              <a:gd name="T35" fmla="*/ 22 h 71"/>
              <a:gd name="T36" fmla="*/ 8 w 43"/>
              <a:gd name="T37" fmla="*/ 17 h 71"/>
              <a:gd name="T38" fmla="*/ 13 w 43"/>
              <a:gd name="T39" fmla="*/ 15 h 71"/>
              <a:gd name="T40" fmla="*/ 24 w 43"/>
              <a:gd name="T41" fmla="*/ 10 h 71"/>
              <a:gd name="T42" fmla="*/ 24 w 43"/>
              <a:gd name="T43" fmla="*/ 10 h 71"/>
              <a:gd name="T44" fmla="*/ 32 w 43"/>
              <a:gd name="T45" fmla="*/ 7 h 71"/>
              <a:gd name="T46" fmla="*/ 43 w 43"/>
              <a:gd name="T47" fmla="*/ 0 h 71"/>
              <a:gd name="T48" fmla="*/ 43 w 43"/>
              <a:gd name="T49" fmla="*/ 4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" h="71">
                <a:moveTo>
                  <a:pt x="43" y="40"/>
                </a:moveTo>
                <a:lnTo>
                  <a:pt x="43" y="40"/>
                </a:lnTo>
                <a:lnTo>
                  <a:pt x="43" y="48"/>
                </a:lnTo>
                <a:lnTo>
                  <a:pt x="39" y="53"/>
                </a:lnTo>
                <a:lnTo>
                  <a:pt x="38" y="60"/>
                </a:lnTo>
                <a:lnTo>
                  <a:pt x="34" y="64"/>
                </a:lnTo>
                <a:lnTo>
                  <a:pt x="29" y="67"/>
                </a:lnTo>
                <a:lnTo>
                  <a:pt x="26" y="69"/>
                </a:lnTo>
                <a:lnTo>
                  <a:pt x="15" y="71"/>
                </a:lnTo>
                <a:lnTo>
                  <a:pt x="15" y="71"/>
                </a:lnTo>
                <a:lnTo>
                  <a:pt x="12" y="71"/>
                </a:lnTo>
                <a:lnTo>
                  <a:pt x="8" y="69"/>
                </a:lnTo>
                <a:lnTo>
                  <a:pt x="3" y="62"/>
                </a:lnTo>
                <a:lnTo>
                  <a:pt x="0" y="53"/>
                </a:lnTo>
                <a:lnTo>
                  <a:pt x="0" y="43"/>
                </a:lnTo>
                <a:lnTo>
                  <a:pt x="0" y="43"/>
                </a:lnTo>
                <a:lnTo>
                  <a:pt x="1" y="31"/>
                </a:lnTo>
                <a:lnTo>
                  <a:pt x="5" y="22"/>
                </a:lnTo>
                <a:lnTo>
                  <a:pt x="8" y="17"/>
                </a:lnTo>
                <a:lnTo>
                  <a:pt x="13" y="15"/>
                </a:lnTo>
                <a:lnTo>
                  <a:pt x="24" y="10"/>
                </a:lnTo>
                <a:lnTo>
                  <a:pt x="24" y="10"/>
                </a:lnTo>
                <a:lnTo>
                  <a:pt x="32" y="7"/>
                </a:lnTo>
                <a:lnTo>
                  <a:pt x="43" y="0"/>
                </a:lnTo>
                <a:lnTo>
                  <a:pt x="43" y="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6" name="Freeform 39"/>
          <p:cNvSpPr>
            <a:spLocks/>
          </p:cNvSpPr>
          <p:nvPr userDrawn="1"/>
        </p:nvSpPr>
        <p:spPr bwMode="auto">
          <a:xfrm>
            <a:off x="8156575" y="3257550"/>
            <a:ext cx="71438" cy="214313"/>
          </a:xfrm>
          <a:custGeom>
            <a:avLst/>
            <a:gdLst>
              <a:gd name="T0" fmla="*/ 0 w 45"/>
              <a:gd name="T1" fmla="*/ 68 h 135"/>
              <a:gd name="T2" fmla="*/ 0 w 45"/>
              <a:gd name="T3" fmla="*/ 68 h 135"/>
              <a:gd name="T4" fmla="*/ 0 w 45"/>
              <a:gd name="T5" fmla="*/ 38 h 135"/>
              <a:gd name="T6" fmla="*/ 1 w 45"/>
              <a:gd name="T7" fmla="*/ 28 h 135"/>
              <a:gd name="T8" fmla="*/ 3 w 45"/>
              <a:gd name="T9" fmla="*/ 18 h 135"/>
              <a:gd name="T10" fmla="*/ 7 w 45"/>
              <a:gd name="T11" fmla="*/ 11 h 135"/>
              <a:gd name="T12" fmla="*/ 10 w 45"/>
              <a:gd name="T13" fmla="*/ 6 h 135"/>
              <a:gd name="T14" fmla="*/ 15 w 45"/>
              <a:gd name="T15" fmla="*/ 2 h 135"/>
              <a:gd name="T16" fmla="*/ 22 w 45"/>
              <a:gd name="T17" fmla="*/ 0 h 135"/>
              <a:gd name="T18" fmla="*/ 22 w 45"/>
              <a:gd name="T19" fmla="*/ 0 h 135"/>
              <a:gd name="T20" fmla="*/ 29 w 45"/>
              <a:gd name="T21" fmla="*/ 2 h 135"/>
              <a:gd name="T22" fmla="*/ 34 w 45"/>
              <a:gd name="T23" fmla="*/ 6 h 135"/>
              <a:gd name="T24" fmla="*/ 38 w 45"/>
              <a:gd name="T25" fmla="*/ 11 h 135"/>
              <a:gd name="T26" fmla="*/ 41 w 45"/>
              <a:gd name="T27" fmla="*/ 18 h 135"/>
              <a:gd name="T28" fmla="*/ 43 w 45"/>
              <a:gd name="T29" fmla="*/ 28 h 135"/>
              <a:gd name="T30" fmla="*/ 45 w 45"/>
              <a:gd name="T31" fmla="*/ 38 h 135"/>
              <a:gd name="T32" fmla="*/ 45 w 45"/>
              <a:gd name="T33" fmla="*/ 68 h 135"/>
              <a:gd name="T34" fmla="*/ 45 w 45"/>
              <a:gd name="T35" fmla="*/ 68 h 135"/>
              <a:gd name="T36" fmla="*/ 45 w 45"/>
              <a:gd name="T37" fmla="*/ 97 h 135"/>
              <a:gd name="T38" fmla="*/ 43 w 45"/>
              <a:gd name="T39" fmla="*/ 109 h 135"/>
              <a:gd name="T40" fmla="*/ 41 w 45"/>
              <a:gd name="T41" fmla="*/ 118 h 135"/>
              <a:gd name="T42" fmla="*/ 38 w 45"/>
              <a:gd name="T43" fmla="*/ 125 h 135"/>
              <a:gd name="T44" fmla="*/ 34 w 45"/>
              <a:gd name="T45" fmla="*/ 130 h 135"/>
              <a:gd name="T46" fmla="*/ 29 w 45"/>
              <a:gd name="T47" fmla="*/ 134 h 135"/>
              <a:gd name="T48" fmla="*/ 22 w 45"/>
              <a:gd name="T49" fmla="*/ 135 h 135"/>
              <a:gd name="T50" fmla="*/ 22 w 45"/>
              <a:gd name="T51" fmla="*/ 135 h 135"/>
              <a:gd name="T52" fmla="*/ 15 w 45"/>
              <a:gd name="T53" fmla="*/ 134 h 135"/>
              <a:gd name="T54" fmla="*/ 10 w 45"/>
              <a:gd name="T55" fmla="*/ 130 h 135"/>
              <a:gd name="T56" fmla="*/ 7 w 45"/>
              <a:gd name="T57" fmla="*/ 125 h 135"/>
              <a:gd name="T58" fmla="*/ 3 w 45"/>
              <a:gd name="T59" fmla="*/ 118 h 135"/>
              <a:gd name="T60" fmla="*/ 1 w 45"/>
              <a:gd name="T61" fmla="*/ 109 h 135"/>
              <a:gd name="T62" fmla="*/ 0 w 45"/>
              <a:gd name="T63" fmla="*/ 97 h 135"/>
              <a:gd name="T64" fmla="*/ 0 w 45"/>
              <a:gd name="T65" fmla="*/ 6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135">
                <a:moveTo>
                  <a:pt x="0" y="68"/>
                </a:moveTo>
                <a:lnTo>
                  <a:pt x="0" y="68"/>
                </a:lnTo>
                <a:lnTo>
                  <a:pt x="0" y="38"/>
                </a:lnTo>
                <a:lnTo>
                  <a:pt x="1" y="28"/>
                </a:lnTo>
                <a:lnTo>
                  <a:pt x="3" y="18"/>
                </a:lnTo>
                <a:lnTo>
                  <a:pt x="7" y="11"/>
                </a:lnTo>
                <a:lnTo>
                  <a:pt x="10" y="6"/>
                </a:lnTo>
                <a:lnTo>
                  <a:pt x="15" y="2"/>
                </a:lnTo>
                <a:lnTo>
                  <a:pt x="22" y="0"/>
                </a:lnTo>
                <a:lnTo>
                  <a:pt x="22" y="0"/>
                </a:lnTo>
                <a:lnTo>
                  <a:pt x="29" y="2"/>
                </a:lnTo>
                <a:lnTo>
                  <a:pt x="34" y="6"/>
                </a:lnTo>
                <a:lnTo>
                  <a:pt x="38" y="11"/>
                </a:lnTo>
                <a:lnTo>
                  <a:pt x="41" y="18"/>
                </a:lnTo>
                <a:lnTo>
                  <a:pt x="43" y="28"/>
                </a:lnTo>
                <a:lnTo>
                  <a:pt x="45" y="38"/>
                </a:lnTo>
                <a:lnTo>
                  <a:pt x="45" y="68"/>
                </a:lnTo>
                <a:lnTo>
                  <a:pt x="45" y="68"/>
                </a:lnTo>
                <a:lnTo>
                  <a:pt x="45" y="97"/>
                </a:lnTo>
                <a:lnTo>
                  <a:pt x="43" y="109"/>
                </a:lnTo>
                <a:lnTo>
                  <a:pt x="41" y="118"/>
                </a:lnTo>
                <a:lnTo>
                  <a:pt x="38" y="125"/>
                </a:lnTo>
                <a:lnTo>
                  <a:pt x="34" y="130"/>
                </a:lnTo>
                <a:lnTo>
                  <a:pt x="29" y="134"/>
                </a:lnTo>
                <a:lnTo>
                  <a:pt x="22" y="135"/>
                </a:lnTo>
                <a:lnTo>
                  <a:pt x="22" y="135"/>
                </a:lnTo>
                <a:lnTo>
                  <a:pt x="15" y="134"/>
                </a:lnTo>
                <a:lnTo>
                  <a:pt x="10" y="130"/>
                </a:lnTo>
                <a:lnTo>
                  <a:pt x="7" y="125"/>
                </a:lnTo>
                <a:lnTo>
                  <a:pt x="3" y="118"/>
                </a:lnTo>
                <a:lnTo>
                  <a:pt x="1" y="109"/>
                </a:lnTo>
                <a:lnTo>
                  <a:pt x="0" y="97"/>
                </a:lnTo>
                <a:lnTo>
                  <a:pt x="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7" name="Freeform 40"/>
          <p:cNvSpPr>
            <a:spLocks/>
          </p:cNvSpPr>
          <p:nvPr userDrawn="1"/>
        </p:nvSpPr>
        <p:spPr bwMode="auto">
          <a:xfrm>
            <a:off x="8085138" y="3195638"/>
            <a:ext cx="214313" cy="436563"/>
          </a:xfrm>
          <a:custGeom>
            <a:avLst/>
            <a:gdLst>
              <a:gd name="T0" fmla="*/ 0 w 135"/>
              <a:gd name="T1" fmla="*/ 275 h 275"/>
              <a:gd name="T2" fmla="*/ 45 w 135"/>
              <a:gd name="T3" fmla="*/ 275 h 275"/>
              <a:gd name="T4" fmla="*/ 45 w 135"/>
              <a:gd name="T5" fmla="*/ 190 h 275"/>
              <a:gd name="T6" fmla="*/ 45 w 135"/>
              <a:gd name="T7" fmla="*/ 190 h 275"/>
              <a:gd name="T8" fmla="*/ 45 w 135"/>
              <a:gd name="T9" fmla="*/ 190 h 275"/>
              <a:gd name="T10" fmla="*/ 52 w 135"/>
              <a:gd name="T11" fmla="*/ 200 h 275"/>
              <a:gd name="T12" fmla="*/ 60 w 135"/>
              <a:gd name="T13" fmla="*/ 207 h 275"/>
              <a:gd name="T14" fmla="*/ 71 w 135"/>
              <a:gd name="T15" fmla="*/ 212 h 275"/>
              <a:gd name="T16" fmla="*/ 81 w 135"/>
              <a:gd name="T17" fmla="*/ 214 h 275"/>
              <a:gd name="T18" fmla="*/ 81 w 135"/>
              <a:gd name="T19" fmla="*/ 214 h 275"/>
              <a:gd name="T20" fmla="*/ 95 w 135"/>
              <a:gd name="T21" fmla="*/ 212 h 275"/>
              <a:gd name="T22" fmla="*/ 105 w 135"/>
              <a:gd name="T23" fmla="*/ 207 h 275"/>
              <a:gd name="T24" fmla="*/ 114 w 135"/>
              <a:gd name="T25" fmla="*/ 200 h 275"/>
              <a:gd name="T26" fmla="*/ 121 w 135"/>
              <a:gd name="T27" fmla="*/ 188 h 275"/>
              <a:gd name="T28" fmla="*/ 126 w 135"/>
              <a:gd name="T29" fmla="*/ 174 h 275"/>
              <a:gd name="T30" fmla="*/ 131 w 135"/>
              <a:gd name="T31" fmla="*/ 155 h 275"/>
              <a:gd name="T32" fmla="*/ 133 w 135"/>
              <a:gd name="T33" fmla="*/ 133 h 275"/>
              <a:gd name="T34" fmla="*/ 135 w 135"/>
              <a:gd name="T35" fmla="*/ 107 h 275"/>
              <a:gd name="T36" fmla="*/ 135 w 135"/>
              <a:gd name="T37" fmla="*/ 107 h 275"/>
              <a:gd name="T38" fmla="*/ 133 w 135"/>
              <a:gd name="T39" fmla="*/ 81 h 275"/>
              <a:gd name="T40" fmla="*/ 131 w 135"/>
              <a:gd name="T41" fmla="*/ 58 h 275"/>
              <a:gd name="T42" fmla="*/ 126 w 135"/>
              <a:gd name="T43" fmla="*/ 39 h 275"/>
              <a:gd name="T44" fmla="*/ 121 w 135"/>
              <a:gd name="T45" fmla="*/ 25 h 275"/>
              <a:gd name="T46" fmla="*/ 114 w 135"/>
              <a:gd name="T47" fmla="*/ 13 h 275"/>
              <a:gd name="T48" fmla="*/ 105 w 135"/>
              <a:gd name="T49" fmla="*/ 6 h 275"/>
              <a:gd name="T50" fmla="*/ 95 w 135"/>
              <a:gd name="T51" fmla="*/ 1 h 275"/>
              <a:gd name="T52" fmla="*/ 81 w 135"/>
              <a:gd name="T53" fmla="*/ 0 h 275"/>
              <a:gd name="T54" fmla="*/ 81 w 135"/>
              <a:gd name="T55" fmla="*/ 0 h 275"/>
              <a:gd name="T56" fmla="*/ 69 w 135"/>
              <a:gd name="T57" fmla="*/ 1 h 275"/>
              <a:gd name="T58" fmla="*/ 58 w 135"/>
              <a:gd name="T59" fmla="*/ 6 h 275"/>
              <a:gd name="T60" fmla="*/ 50 w 135"/>
              <a:gd name="T61" fmla="*/ 15 h 275"/>
              <a:gd name="T62" fmla="*/ 43 w 135"/>
              <a:gd name="T63" fmla="*/ 27 h 275"/>
              <a:gd name="T64" fmla="*/ 43 w 135"/>
              <a:gd name="T65" fmla="*/ 27 h 275"/>
              <a:gd name="T66" fmla="*/ 43 w 135"/>
              <a:gd name="T67" fmla="*/ 5 h 275"/>
              <a:gd name="T68" fmla="*/ 0 w 135"/>
              <a:gd name="T69" fmla="*/ 5 h 275"/>
              <a:gd name="T70" fmla="*/ 0 w 135"/>
              <a:gd name="T7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" h="275">
                <a:moveTo>
                  <a:pt x="0" y="275"/>
                </a:moveTo>
                <a:lnTo>
                  <a:pt x="45" y="275"/>
                </a:lnTo>
                <a:lnTo>
                  <a:pt x="45" y="190"/>
                </a:lnTo>
                <a:lnTo>
                  <a:pt x="45" y="190"/>
                </a:lnTo>
                <a:lnTo>
                  <a:pt x="45" y="190"/>
                </a:lnTo>
                <a:lnTo>
                  <a:pt x="52" y="200"/>
                </a:lnTo>
                <a:lnTo>
                  <a:pt x="60" y="207"/>
                </a:lnTo>
                <a:lnTo>
                  <a:pt x="71" y="212"/>
                </a:lnTo>
                <a:lnTo>
                  <a:pt x="81" y="214"/>
                </a:lnTo>
                <a:lnTo>
                  <a:pt x="81" y="214"/>
                </a:lnTo>
                <a:lnTo>
                  <a:pt x="95" y="212"/>
                </a:lnTo>
                <a:lnTo>
                  <a:pt x="105" y="207"/>
                </a:lnTo>
                <a:lnTo>
                  <a:pt x="114" y="200"/>
                </a:lnTo>
                <a:lnTo>
                  <a:pt x="121" y="188"/>
                </a:lnTo>
                <a:lnTo>
                  <a:pt x="126" y="174"/>
                </a:lnTo>
                <a:lnTo>
                  <a:pt x="131" y="155"/>
                </a:lnTo>
                <a:lnTo>
                  <a:pt x="133" y="133"/>
                </a:lnTo>
                <a:lnTo>
                  <a:pt x="135" y="107"/>
                </a:lnTo>
                <a:lnTo>
                  <a:pt x="135" y="107"/>
                </a:lnTo>
                <a:lnTo>
                  <a:pt x="133" y="81"/>
                </a:lnTo>
                <a:lnTo>
                  <a:pt x="131" y="58"/>
                </a:lnTo>
                <a:lnTo>
                  <a:pt x="126" y="39"/>
                </a:lnTo>
                <a:lnTo>
                  <a:pt x="121" y="25"/>
                </a:lnTo>
                <a:lnTo>
                  <a:pt x="114" y="13"/>
                </a:lnTo>
                <a:lnTo>
                  <a:pt x="105" y="6"/>
                </a:lnTo>
                <a:lnTo>
                  <a:pt x="95" y="1"/>
                </a:lnTo>
                <a:lnTo>
                  <a:pt x="81" y="0"/>
                </a:lnTo>
                <a:lnTo>
                  <a:pt x="81" y="0"/>
                </a:lnTo>
                <a:lnTo>
                  <a:pt x="69" y="1"/>
                </a:lnTo>
                <a:lnTo>
                  <a:pt x="58" y="6"/>
                </a:lnTo>
                <a:lnTo>
                  <a:pt x="50" y="15"/>
                </a:lnTo>
                <a:lnTo>
                  <a:pt x="43" y="27"/>
                </a:lnTo>
                <a:lnTo>
                  <a:pt x="43" y="27"/>
                </a:lnTo>
                <a:lnTo>
                  <a:pt x="43" y="5"/>
                </a:lnTo>
                <a:lnTo>
                  <a:pt x="0" y="5"/>
                </a:lnTo>
                <a:lnTo>
                  <a:pt x="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09" name="Freeform 42"/>
          <p:cNvSpPr>
            <a:spLocks/>
          </p:cNvSpPr>
          <p:nvPr userDrawn="1"/>
        </p:nvSpPr>
        <p:spPr bwMode="auto">
          <a:xfrm>
            <a:off x="8315325" y="3195638"/>
            <a:ext cx="200025" cy="339725"/>
          </a:xfrm>
          <a:custGeom>
            <a:avLst/>
            <a:gdLst>
              <a:gd name="T0" fmla="*/ 0 w 126"/>
              <a:gd name="T1" fmla="*/ 150 h 214"/>
              <a:gd name="T2" fmla="*/ 2 w 126"/>
              <a:gd name="T3" fmla="*/ 164 h 214"/>
              <a:gd name="T4" fmla="*/ 7 w 126"/>
              <a:gd name="T5" fmla="*/ 186 h 214"/>
              <a:gd name="T6" fmla="*/ 21 w 126"/>
              <a:gd name="T7" fmla="*/ 204 h 214"/>
              <a:gd name="T8" fmla="*/ 47 w 126"/>
              <a:gd name="T9" fmla="*/ 212 h 214"/>
              <a:gd name="T10" fmla="*/ 62 w 126"/>
              <a:gd name="T11" fmla="*/ 214 h 214"/>
              <a:gd name="T12" fmla="*/ 88 w 126"/>
              <a:gd name="T13" fmla="*/ 211 h 214"/>
              <a:gd name="T14" fmla="*/ 109 w 126"/>
              <a:gd name="T15" fmla="*/ 198 h 214"/>
              <a:gd name="T16" fmla="*/ 121 w 126"/>
              <a:gd name="T17" fmla="*/ 178 h 214"/>
              <a:gd name="T18" fmla="*/ 126 w 126"/>
              <a:gd name="T19" fmla="*/ 150 h 214"/>
              <a:gd name="T20" fmla="*/ 126 w 126"/>
              <a:gd name="T21" fmla="*/ 140 h 214"/>
              <a:gd name="T22" fmla="*/ 121 w 126"/>
              <a:gd name="T23" fmla="*/ 121 h 214"/>
              <a:gd name="T24" fmla="*/ 112 w 126"/>
              <a:gd name="T25" fmla="*/ 107 h 214"/>
              <a:gd name="T26" fmla="*/ 99 w 126"/>
              <a:gd name="T27" fmla="*/ 96 h 214"/>
              <a:gd name="T28" fmla="*/ 62 w 126"/>
              <a:gd name="T29" fmla="*/ 81 h 214"/>
              <a:gd name="T30" fmla="*/ 54 w 126"/>
              <a:gd name="T31" fmla="*/ 77 h 214"/>
              <a:gd name="T32" fmla="*/ 45 w 126"/>
              <a:gd name="T33" fmla="*/ 65 h 214"/>
              <a:gd name="T34" fmla="*/ 43 w 126"/>
              <a:gd name="T35" fmla="*/ 58 h 214"/>
              <a:gd name="T36" fmla="*/ 50 w 126"/>
              <a:gd name="T37" fmla="*/ 41 h 214"/>
              <a:gd name="T38" fmla="*/ 64 w 126"/>
              <a:gd name="T39" fmla="*/ 36 h 214"/>
              <a:gd name="T40" fmla="*/ 69 w 126"/>
              <a:gd name="T41" fmla="*/ 36 h 214"/>
              <a:gd name="T42" fmla="*/ 76 w 126"/>
              <a:gd name="T43" fmla="*/ 39 h 214"/>
              <a:gd name="T44" fmla="*/ 83 w 126"/>
              <a:gd name="T45" fmla="*/ 53 h 214"/>
              <a:gd name="T46" fmla="*/ 123 w 126"/>
              <a:gd name="T47" fmla="*/ 67 h 214"/>
              <a:gd name="T48" fmla="*/ 123 w 126"/>
              <a:gd name="T49" fmla="*/ 58 h 214"/>
              <a:gd name="T50" fmla="*/ 119 w 126"/>
              <a:gd name="T51" fmla="*/ 34 h 214"/>
              <a:gd name="T52" fmla="*/ 109 w 126"/>
              <a:gd name="T53" fmla="*/ 15 h 214"/>
              <a:gd name="T54" fmla="*/ 90 w 126"/>
              <a:gd name="T55" fmla="*/ 5 h 214"/>
              <a:gd name="T56" fmla="*/ 64 w 126"/>
              <a:gd name="T57" fmla="*/ 0 h 214"/>
              <a:gd name="T58" fmla="*/ 48 w 126"/>
              <a:gd name="T59" fmla="*/ 1 h 214"/>
              <a:gd name="T60" fmla="*/ 24 w 126"/>
              <a:gd name="T61" fmla="*/ 10 h 214"/>
              <a:gd name="T62" fmla="*/ 10 w 126"/>
              <a:gd name="T63" fmla="*/ 27 h 214"/>
              <a:gd name="T64" fmla="*/ 2 w 126"/>
              <a:gd name="T65" fmla="*/ 50 h 214"/>
              <a:gd name="T66" fmla="*/ 2 w 126"/>
              <a:gd name="T67" fmla="*/ 62 h 214"/>
              <a:gd name="T68" fmla="*/ 3 w 126"/>
              <a:gd name="T69" fmla="*/ 81 h 214"/>
              <a:gd name="T70" fmla="*/ 10 w 126"/>
              <a:gd name="T71" fmla="*/ 96 h 214"/>
              <a:gd name="T72" fmla="*/ 22 w 126"/>
              <a:gd name="T73" fmla="*/ 109 h 214"/>
              <a:gd name="T74" fmla="*/ 38 w 126"/>
              <a:gd name="T75" fmla="*/ 117 h 214"/>
              <a:gd name="T76" fmla="*/ 69 w 126"/>
              <a:gd name="T77" fmla="*/ 131 h 214"/>
              <a:gd name="T78" fmla="*/ 80 w 126"/>
              <a:gd name="T79" fmla="*/ 140 h 214"/>
              <a:gd name="T80" fmla="*/ 85 w 126"/>
              <a:gd name="T81" fmla="*/ 154 h 214"/>
              <a:gd name="T82" fmla="*/ 83 w 126"/>
              <a:gd name="T83" fmla="*/ 164 h 214"/>
              <a:gd name="T84" fmla="*/ 71 w 126"/>
              <a:gd name="T85" fmla="*/ 176 h 214"/>
              <a:gd name="T86" fmla="*/ 62 w 126"/>
              <a:gd name="T87" fmla="*/ 178 h 214"/>
              <a:gd name="T88" fmla="*/ 52 w 126"/>
              <a:gd name="T89" fmla="*/ 176 h 214"/>
              <a:gd name="T90" fmla="*/ 45 w 126"/>
              <a:gd name="T91" fmla="*/ 171 h 214"/>
              <a:gd name="T92" fmla="*/ 40 w 126"/>
              <a:gd name="T93" fmla="*/ 148 h 214"/>
              <a:gd name="T94" fmla="*/ 0 w 126"/>
              <a:gd name="T95" fmla="*/ 14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6" h="214">
                <a:moveTo>
                  <a:pt x="0" y="141"/>
                </a:moveTo>
                <a:lnTo>
                  <a:pt x="0" y="150"/>
                </a:lnTo>
                <a:lnTo>
                  <a:pt x="0" y="150"/>
                </a:lnTo>
                <a:lnTo>
                  <a:pt x="2" y="164"/>
                </a:lnTo>
                <a:lnTo>
                  <a:pt x="3" y="176"/>
                </a:lnTo>
                <a:lnTo>
                  <a:pt x="7" y="186"/>
                </a:lnTo>
                <a:lnTo>
                  <a:pt x="14" y="197"/>
                </a:lnTo>
                <a:lnTo>
                  <a:pt x="21" y="204"/>
                </a:lnTo>
                <a:lnTo>
                  <a:pt x="33" y="209"/>
                </a:lnTo>
                <a:lnTo>
                  <a:pt x="47" y="212"/>
                </a:lnTo>
                <a:lnTo>
                  <a:pt x="62" y="214"/>
                </a:lnTo>
                <a:lnTo>
                  <a:pt x="62" y="214"/>
                </a:lnTo>
                <a:lnTo>
                  <a:pt x="76" y="212"/>
                </a:lnTo>
                <a:lnTo>
                  <a:pt x="88" y="211"/>
                </a:lnTo>
                <a:lnTo>
                  <a:pt x="99" y="205"/>
                </a:lnTo>
                <a:lnTo>
                  <a:pt x="109" y="198"/>
                </a:lnTo>
                <a:lnTo>
                  <a:pt x="116" y="188"/>
                </a:lnTo>
                <a:lnTo>
                  <a:pt x="121" y="178"/>
                </a:lnTo>
                <a:lnTo>
                  <a:pt x="125" y="166"/>
                </a:lnTo>
                <a:lnTo>
                  <a:pt x="126" y="150"/>
                </a:lnTo>
                <a:lnTo>
                  <a:pt x="126" y="150"/>
                </a:lnTo>
                <a:lnTo>
                  <a:pt x="126" y="140"/>
                </a:lnTo>
                <a:lnTo>
                  <a:pt x="125" y="129"/>
                </a:lnTo>
                <a:lnTo>
                  <a:pt x="121" y="121"/>
                </a:lnTo>
                <a:lnTo>
                  <a:pt x="118" y="114"/>
                </a:lnTo>
                <a:lnTo>
                  <a:pt x="112" y="107"/>
                </a:lnTo>
                <a:lnTo>
                  <a:pt x="105" y="102"/>
                </a:lnTo>
                <a:lnTo>
                  <a:pt x="99" y="96"/>
                </a:lnTo>
                <a:lnTo>
                  <a:pt x="88" y="91"/>
                </a:lnTo>
                <a:lnTo>
                  <a:pt x="62" y="81"/>
                </a:lnTo>
                <a:lnTo>
                  <a:pt x="62" y="81"/>
                </a:lnTo>
                <a:lnTo>
                  <a:pt x="54" y="77"/>
                </a:lnTo>
                <a:lnTo>
                  <a:pt x="47" y="70"/>
                </a:lnTo>
                <a:lnTo>
                  <a:pt x="45" y="65"/>
                </a:lnTo>
                <a:lnTo>
                  <a:pt x="43" y="58"/>
                </a:lnTo>
                <a:lnTo>
                  <a:pt x="43" y="58"/>
                </a:lnTo>
                <a:lnTo>
                  <a:pt x="45" y="48"/>
                </a:lnTo>
                <a:lnTo>
                  <a:pt x="50" y="41"/>
                </a:lnTo>
                <a:lnTo>
                  <a:pt x="55" y="38"/>
                </a:lnTo>
                <a:lnTo>
                  <a:pt x="64" y="36"/>
                </a:lnTo>
                <a:lnTo>
                  <a:pt x="64" y="36"/>
                </a:lnTo>
                <a:lnTo>
                  <a:pt x="69" y="36"/>
                </a:lnTo>
                <a:lnTo>
                  <a:pt x="73" y="38"/>
                </a:lnTo>
                <a:lnTo>
                  <a:pt x="76" y="39"/>
                </a:lnTo>
                <a:lnTo>
                  <a:pt x="80" y="43"/>
                </a:lnTo>
                <a:lnTo>
                  <a:pt x="83" y="53"/>
                </a:lnTo>
                <a:lnTo>
                  <a:pt x="83" y="67"/>
                </a:lnTo>
                <a:lnTo>
                  <a:pt x="123" y="67"/>
                </a:lnTo>
                <a:lnTo>
                  <a:pt x="123" y="58"/>
                </a:lnTo>
                <a:lnTo>
                  <a:pt x="123" y="58"/>
                </a:lnTo>
                <a:lnTo>
                  <a:pt x="121" y="45"/>
                </a:lnTo>
                <a:lnTo>
                  <a:pt x="119" y="34"/>
                </a:lnTo>
                <a:lnTo>
                  <a:pt x="114" y="24"/>
                </a:lnTo>
                <a:lnTo>
                  <a:pt x="109" y="15"/>
                </a:lnTo>
                <a:lnTo>
                  <a:pt x="100" y="8"/>
                </a:lnTo>
                <a:lnTo>
                  <a:pt x="90" y="5"/>
                </a:lnTo>
                <a:lnTo>
                  <a:pt x="78" y="1"/>
                </a:lnTo>
                <a:lnTo>
                  <a:pt x="64" y="0"/>
                </a:lnTo>
                <a:lnTo>
                  <a:pt x="64" y="0"/>
                </a:lnTo>
                <a:lnTo>
                  <a:pt x="48" y="1"/>
                </a:lnTo>
                <a:lnTo>
                  <a:pt x="36" y="5"/>
                </a:lnTo>
                <a:lnTo>
                  <a:pt x="24" y="10"/>
                </a:lnTo>
                <a:lnTo>
                  <a:pt x="16" y="19"/>
                </a:lnTo>
                <a:lnTo>
                  <a:pt x="10" y="27"/>
                </a:lnTo>
                <a:lnTo>
                  <a:pt x="5" y="38"/>
                </a:lnTo>
                <a:lnTo>
                  <a:pt x="2" y="50"/>
                </a:lnTo>
                <a:lnTo>
                  <a:pt x="2" y="62"/>
                </a:lnTo>
                <a:lnTo>
                  <a:pt x="2" y="62"/>
                </a:lnTo>
                <a:lnTo>
                  <a:pt x="2" y="72"/>
                </a:lnTo>
                <a:lnTo>
                  <a:pt x="3" y="81"/>
                </a:lnTo>
                <a:lnTo>
                  <a:pt x="7" y="90"/>
                </a:lnTo>
                <a:lnTo>
                  <a:pt x="10" y="96"/>
                </a:lnTo>
                <a:lnTo>
                  <a:pt x="16" y="103"/>
                </a:lnTo>
                <a:lnTo>
                  <a:pt x="22" y="109"/>
                </a:lnTo>
                <a:lnTo>
                  <a:pt x="29" y="114"/>
                </a:lnTo>
                <a:lnTo>
                  <a:pt x="38" y="117"/>
                </a:lnTo>
                <a:lnTo>
                  <a:pt x="69" y="131"/>
                </a:lnTo>
                <a:lnTo>
                  <a:pt x="69" y="131"/>
                </a:lnTo>
                <a:lnTo>
                  <a:pt x="74" y="134"/>
                </a:lnTo>
                <a:lnTo>
                  <a:pt x="80" y="140"/>
                </a:lnTo>
                <a:lnTo>
                  <a:pt x="83" y="145"/>
                </a:lnTo>
                <a:lnTo>
                  <a:pt x="85" y="154"/>
                </a:lnTo>
                <a:lnTo>
                  <a:pt x="85" y="154"/>
                </a:lnTo>
                <a:lnTo>
                  <a:pt x="83" y="164"/>
                </a:lnTo>
                <a:lnTo>
                  <a:pt x="78" y="173"/>
                </a:lnTo>
                <a:lnTo>
                  <a:pt x="71" y="176"/>
                </a:lnTo>
                <a:lnTo>
                  <a:pt x="62" y="178"/>
                </a:lnTo>
                <a:lnTo>
                  <a:pt x="62" y="178"/>
                </a:lnTo>
                <a:lnTo>
                  <a:pt x="57" y="178"/>
                </a:lnTo>
                <a:lnTo>
                  <a:pt x="52" y="176"/>
                </a:lnTo>
                <a:lnTo>
                  <a:pt x="48" y="174"/>
                </a:lnTo>
                <a:lnTo>
                  <a:pt x="45" y="171"/>
                </a:lnTo>
                <a:lnTo>
                  <a:pt x="41" y="160"/>
                </a:lnTo>
                <a:lnTo>
                  <a:pt x="40" y="148"/>
                </a:lnTo>
                <a:lnTo>
                  <a:pt x="40" y="141"/>
                </a:lnTo>
                <a:lnTo>
                  <a:pt x="0" y="1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11" name="Freeform 44"/>
          <p:cNvSpPr>
            <a:spLocks/>
          </p:cNvSpPr>
          <p:nvPr userDrawn="1"/>
        </p:nvSpPr>
        <p:spPr bwMode="auto">
          <a:xfrm>
            <a:off x="8521700" y="3113088"/>
            <a:ext cx="142875" cy="417513"/>
          </a:xfrm>
          <a:custGeom>
            <a:avLst/>
            <a:gdLst>
              <a:gd name="T0" fmla="*/ 22 w 90"/>
              <a:gd name="T1" fmla="*/ 57 h 263"/>
              <a:gd name="T2" fmla="*/ 0 w 90"/>
              <a:gd name="T3" fmla="*/ 57 h 263"/>
              <a:gd name="T4" fmla="*/ 0 w 90"/>
              <a:gd name="T5" fmla="*/ 93 h 263"/>
              <a:gd name="T6" fmla="*/ 22 w 90"/>
              <a:gd name="T7" fmla="*/ 93 h 263"/>
              <a:gd name="T8" fmla="*/ 22 w 90"/>
              <a:gd name="T9" fmla="*/ 209 h 263"/>
              <a:gd name="T10" fmla="*/ 22 w 90"/>
              <a:gd name="T11" fmla="*/ 209 h 263"/>
              <a:gd name="T12" fmla="*/ 22 w 90"/>
              <a:gd name="T13" fmla="*/ 223 h 263"/>
              <a:gd name="T14" fmla="*/ 22 w 90"/>
              <a:gd name="T15" fmla="*/ 235 h 263"/>
              <a:gd name="T16" fmla="*/ 26 w 90"/>
              <a:gd name="T17" fmla="*/ 244 h 263"/>
              <a:gd name="T18" fmla="*/ 29 w 90"/>
              <a:gd name="T19" fmla="*/ 250 h 263"/>
              <a:gd name="T20" fmla="*/ 34 w 90"/>
              <a:gd name="T21" fmla="*/ 257 h 263"/>
              <a:gd name="T22" fmla="*/ 41 w 90"/>
              <a:gd name="T23" fmla="*/ 261 h 263"/>
              <a:gd name="T24" fmla="*/ 50 w 90"/>
              <a:gd name="T25" fmla="*/ 263 h 263"/>
              <a:gd name="T26" fmla="*/ 62 w 90"/>
              <a:gd name="T27" fmla="*/ 263 h 263"/>
              <a:gd name="T28" fmla="*/ 62 w 90"/>
              <a:gd name="T29" fmla="*/ 263 h 263"/>
              <a:gd name="T30" fmla="*/ 76 w 90"/>
              <a:gd name="T31" fmla="*/ 263 h 263"/>
              <a:gd name="T32" fmla="*/ 90 w 90"/>
              <a:gd name="T33" fmla="*/ 261 h 263"/>
              <a:gd name="T34" fmla="*/ 90 w 90"/>
              <a:gd name="T35" fmla="*/ 225 h 263"/>
              <a:gd name="T36" fmla="*/ 90 w 90"/>
              <a:gd name="T37" fmla="*/ 225 h 263"/>
              <a:gd name="T38" fmla="*/ 81 w 90"/>
              <a:gd name="T39" fmla="*/ 225 h 263"/>
              <a:gd name="T40" fmla="*/ 81 w 90"/>
              <a:gd name="T41" fmla="*/ 225 h 263"/>
              <a:gd name="T42" fmla="*/ 72 w 90"/>
              <a:gd name="T43" fmla="*/ 225 h 263"/>
              <a:gd name="T44" fmla="*/ 69 w 90"/>
              <a:gd name="T45" fmla="*/ 219 h 263"/>
              <a:gd name="T46" fmla="*/ 65 w 90"/>
              <a:gd name="T47" fmla="*/ 212 h 263"/>
              <a:gd name="T48" fmla="*/ 65 w 90"/>
              <a:gd name="T49" fmla="*/ 202 h 263"/>
              <a:gd name="T50" fmla="*/ 65 w 90"/>
              <a:gd name="T51" fmla="*/ 93 h 263"/>
              <a:gd name="T52" fmla="*/ 90 w 90"/>
              <a:gd name="T53" fmla="*/ 93 h 263"/>
              <a:gd name="T54" fmla="*/ 90 w 90"/>
              <a:gd name="T55" fmla="*/ 57 h 263"/>
              <a:gd name="T56" fmla="*/ 65 w 90"/>
              <a:gd name="T57" fmla="*/ 57 h 263"/>
              <a:gd name="T58" fmla="*/ 65 w 90"/>
              <a:gd name="T59" fmla="*/ 0 h 263"/>
              <a:gd name="T60" fmla="*/ 22 w 90"/>
              <a:gd name="T61" fmla="*/ 0 h 263"/>
              <a:gd name="T62" fmla="*/ 22 w 90"/>
              <a:gd name="T63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0" h="263">
                <a:moveTo>
                  <a:pt x="22" y="57"/>
                </a:moveTo>
                <a:lnTo>
                  <a:pt x="0" y="57"/>
                </a:lnTo>
                <a:lnTo>
                  <a:pt x="0" y="93"/>
                </a:lnTo>
                <a:lnTo>
                  <a:pt x="22" y="93"/>
                </a:lnTo>
                <a:lnTo>
                  <a:pt x="22" y="209"/>
                </a:lnTo>
                <a:lnTo>
                  <a:pt x="22" y="209"/>
                </a:lnTo>
                <a:lnTo>
                  <a:pt x="22" y="223"/>
                </a:lnTo>
                <a:lnTo>
                  <a:pt x="22" y="235"/>
                </a:lnTo>
                <a:lnTo>
                  <a:pt x="26" y="244"/>
                </a:lnTo>
                <a:lnTo>
                  <a:pt x="29" y="250"/>
                </a:lnTo>
                <a:lnTo>
                  <a:pt x="34" y="257"/>
                </a:lnTo>
                <a:lnTo>
                  <a:pt x="41" y="261"/>
                </a:lnTo>
                <a:lnTo>
                  <a:pt x="50" y="263"/>
                </a:lnTo>
                <a:lnTo>
                  <a:pt x="62" y="263"/>
                </a:lnTo>
                <a:lnTo>
                  <a:pt x="62" y="263"/>
                </a:lnTo>
                <a:lnTo>
                  <a:pt x="76" y="263"/>
                </a:lnTo>
                <a:lnTo>
                  <a:pt x="90" y="261"/>
                </a:lnTo>
                <a:lnTo>
                  <a:pt x="90" y="225"/>
                </a:lnTo>
                <a:lnTo>
                  <a:pt x="90" y="225"/>
                </a:lnTo>
                <a:lnTo>
                  <a:pt x="81" y="225"/>
                </a:lnTo>
                <a:lnTo>
                  <a:pt x="81" y="225"/>
                </a:lnTo>
                <a:lnTo>
                  <a:pt x="72" y="225"/>
                </a:lnTo>
                <a:lnTo>
                  <a:pt x="69" y="219"/>
                </a:lnTo>
                <a:lnTo>
                  <a:pt x="65" y="212"/>
                </a:lnTo>
                <a:lnTo>
                  <a:pt x="65" y="202"/>
                </a:lnTo>
                <a:lnTo>
                  <a:pt x="65" y="93"/>
                </a:lnTo>
                <a:lnTo>
                  <a:pt x="90" y="93"/>
                </a:lnTo>
                <a:lnTo>
                  <a:pt x="90" y="57"/>
                </a:lnTo>
                <a:lnTo>
                  <a:pt x="65" y="57"/>
                </a:lnTo>
                <a:lnTo>
                  <a:pt x="65" y="0"/>
                </a:lnTo>
                <a:lnTo>
                  <a:pt x="22" y="0"/>
                </a:lnTo>
                <a:lnTo>
                  <a:pt x="22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6" y="5501369"/>
            <a:ext cx="928995" cy="936000"/>
          </a:xfrm>
          <a:prstGeom prst="rect">
            <a:avLst/>
          </a:prstGeom>
        </p:spPr>
      </p:pic>
      <p:sp>
        <p:nvSpPr>
          <p:cNvPr id="27" name="Freeform 6"/>
          <p:cNvSpPr>
            <a:spLocks/>
          </p:cNvSpPr>
          <p:nvPr userDrawn="1"/>
        </p:nvSpPr>
        <p:spPr bwMode="auto">
          <a:xfrm>
            <a:off x="6787926" y="942975"/>
            <a:ext cx="204787" cy="336550"/>
          </a:xfrm>
          <a:custGeom>
            <a:avLst/>
            <a:gdLst>
              <a:gd name="T0" fmla="*/ 129 w 129"/>
              <a:gd name="T1" fmla="*/ 103 h 212"/>
              <a:gd name="T2" fmla="*/ 129 w 129"/>
              <a:gd name="T3" fmla="*/ 81 h 212"/>
              <a:gd name="T4" fmla="*/ 123 w 129"/>
              <a:gd name="T5" fmla="*/ 42 h 212"/>
              <a:gd name="T6" fmla="*/ 109 w 129"/>
              <a:gd name="T7" fmla="*/ 15 h 212"/>
              <a:gd name="T8" fmla="*/ 97 w 129"/>
              <a:gd name="T9" fmla="*/ 7 h 212"/>
              <a:gd name="T10" fmla="*/ 84 w 129"/>
              <a:gd name="T11" fmla="*/ 2 h 212"/>
              <a:gd name="T12" fmla="*/ 67 w 129"/>
              <a:gd name="T13" fmla="*/ 0 h 212"/>
              <a:gd name="T14" fmla="*/ 57 w 129"/>
              <a:gd name="T15" fmla="*/ 0 h 212"/>
              <a:gd name="T16" fmla="*/ 38 w 129"/>
              <a:gd name="T17" fmla="*/ 5 h 212"/>
              <a:gd name="T18" fmla="*/ 25 w 129"/>
              <a:gd name="T19" fmla="*/ 14 h 212"/>
              <a:gd name="T20" fmla="*/ 15 w 129"/>
              <a:gd name="T21" fmla="*/ 26 h 212"/>
              <a:gd name="T22" fmla="*/ 5 w 129"/>
              <a:gd name="T23" fmla="*/ 47 h 212"/>
              <a:gd name="T24" fmla="*/ 0 w 129"/>
              <a:gd name="T25" fmla="*/ 84 h 212"/>
              <a:gd name="T26" fmla="*/ 0 w 129"/>
              <a:gd name="T27" fmla="*/ 105 h 212"/>
              <a:gd name="T28" fmla="*/ 0 w 129"/>
              <a:gd name="T29" fmla="*/ 143 h 212"/>
              <a:gd name="T30" fmla="*/ 8 w 129"/>
              <a:gd name="T31" fmla="*/ 177 h 212"/>
              <a:gd name="T32" fmla="*/ 17 w 129"/>
              <a:gd name="T33" fmla="*/ 192 h 212"/>
              <a:gd name="T34" fmla="*/ 28 w 129"/>
              <a:gd name="T35" fmla="*/ 202 h 212"/>
              <a:gd name="T36" fmla="*/ 44 w 129"/>
              <a:gd name="T37" fmla="*/ 211 h 212"/>
              <a:gd name="T38" fmla="*/ 65 w 129"/>
              <a:gd name="T39" fmla="*/ 212 h 212"/>
              <a:gd name="T40" fmla="*/ 79 w 129"/>
              <a:gd name="T41" fmla="*/ 212 h 212"/>
              <a:gd name="T42" fmla="*/ 102 w 129"/>
              <a:gd name="T43" fmla="*/ 202 h 212"/>
              <a:gd name="T44" fmla="*/ 118 w 129"/>
              <a:gd name="T45" fmla="*/ 184 h 212"/>
              <a:gd name="T46" fmla="*/ 126 w 129"/>
              <a:gd name="T47" fmla="*/ 157 h 212"/>
              <a:gd name="T48" fmla="*/ 87 w 129"/>
              <a:gd name="T49" fmla="*/ 140 h 212"/>
              <a:gd name="T50" fmla="*/ 86 w 129"/>
              <a:gd name="T51" fmla="*/ 155 h 212"/>
              <a:gd name="T52" fmla="*/ 77 w 129"/>
              <a:gd name="T53" fmla="*/ 172 h 212"/>
              <a:gd name="T54" fmla="*/ 69 w 129"/>
              <a:gd name="T55" fmla="*/ 177 h 212"/>
              <a:gd name="T56" fmla="*/ 64 w 129"/>
              <a:gd name="T57" fmla="*/ 177 h 212"/>
              <a:gd name="T58" fmla="*/ 54 w 129"/>
              <a:gd name="T59" fmla="*/ 174 h 212"/>
              <a:gd name="T60" fmla="*/ 47 w 129"/>
              <a:gd name="T61" fmla="*/ 163 h 212"/>
              <a:gd name="T62" fmla="*/ 44 w 129"/>
              <a:gd name="T63" fmla="*/ 130 h 212"/>
              <a:gd name="T64" fmla="*/ 129 w 129"/>
              <a:gd name="T65" fmla="*/ 11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212">
                <a:moveTo>
                  <a:pt x="129" y="115"/>
                </a:moveTo>
                <a:lnTo>
                  <a:pt x="129" y="103"/>
                </a:lnTo>
                <a:lnTo>
                  <a:pt x="129" y="103"/>
                </a:lnTo>
                <a:lnTo>
                  <a:pt x="129" y="81"/>
                </a:lnTo>
                <a:lnTo>
                  <a:pt x="126" y="61"/>
                </a:lnTo>
                <a:lnTo>
                  <a:pt x="123" y="42"/>
                </a:lnTo>
                <a:lnTo>
                  <a:pt x="118" y="27"/>
                </a:lnTo>
                <a:lnTo>
                  <a:pt x="109" y="15"/>
                </a:lnTo>
                <a:lnTo>
                  <a:pt x="104" y="10"/>
                </a:lnTo>
                <a:lnTo>
                  <a:pt x="97" y="7"/>
                </a:lnTo>
                <a:lnTo>
                  <a:pt x="92" y="4"/>
                </a:lnTo>
                <a:lnTo>
                  <a:pt x="84" y="2"/>
                </a:lnTo>
                <a:lnTo>
                  <a:pt x="76" y="0"/>
                </a:lnTo>
                <a:lnTo>
                  <a:pt x="67" y="0"/>
                </a:lnTo>
                <a:lnTo>
                  <a:pt x="67" y="0"/>
                </a:lnTo>
                <a:lnTo>
                  <a:pt x="57" y="0"/>
                </a:lnTo>
                <a:lnTo>
                  <a:pt x="47" y="2"/>
                </a:lnTo>
                <a:lnTo>
                  <a:pt x="38" y="5"/>
                </a:lnTo>
                <a:lnTo>
                  <a:pt x="32" y="9"/>
                </a:lnTo>
                <a:lnTo>
                  <a:pt x="25" y="14"/>
                </a:lnTo>
                <a:lnTo>
                  <a:pt x="20" y="19"/>
                </a:lnTo>
                <a:lnTo>
                  <a:pt x="15" y="26"/>
                </a:lnTo>
                <a:lnTo>
                  <a:pt x="12" y="32"/>
                </a:lnTo>
                <a:lnTo>
                  <a:pt x="5" y="47"/>
                </a:lnTo>
                <a:lnTo>
                  <a:pt x="1" y="66"/>
                </a:lnTo>
                <a:lnTo>
                  <a:pt x="0" y="84"/>
                </a:lnTo>
                <a:lnTo>
                  <a:pt x="0" y="105"/>
                </a:lnTo>
                <a:lnTo>
                  <a:pt x="0" y="105"/>
                </a:lnTo>
                <a:lnTo>
                  <a:pt x="0" y="123"/>
                </a:lnTo>
                <a:lnTo>
                  <a:pt x="0" y="143"/>
                </a:lnTo>
                <a:lnTo>
                  <a:pt x="3" y="160"/>
                </a:lnTo>
                <a:lnTo>
                  <a:pt x="8" y="177"/>
                </a:lnTo>
                <a:lnTo>
                  <a:pt x="12" y="185"/>
                </a:lnTo>
                <a:lnTo>
                  <a:pt x="17" y="192"/>
                </a:lnTo>
                <a:lnTo>
                  <a:pt x="22" y="197"/>
                </a:lnTo>
                <a:lnTo>
                  <a:pt x="28" y="202"/>
                </a:lnTo>
                <a:lnTo>
                  <a:pt x="35" y="207"/>
                </a:lnTo>
                <a:lnTo>
                  <a:pt x="44" y="211"/>
                </a:lnTo>
                <a:lnTo>
                  <a:pt x="54" y="212"/>
                </a:lnTo>
                <a:lnTo>
                  <a:pt x="65" y="212"/>
                </a:lnTo>
                <a:lnTo>
                  <a:pt x="65" y="212"/>
                </a:lnTo>
                <a:lnTo>
                  <a:pt x="79" y="212"/>
                </a:lnTo>
                <a:lnTo>
                  <a:pt x="92" y="207"/>
                </a:lnTo>
                <a:lnTo>
                  <a:pt x="102" y="202"/>
                </a:lnTo>
                <a:lnTo>
                  <a:pt x="111" y="194"/>
                </a:lnTo>
                <a:lnTo>
                  <a:pt x="118" y="184"/>
                </a:lnTo>
                <a:lnTo>
                  <a:pt x="123" y="170"/>
                </a:lnTo>
                <a:lnTo>
                  <a:pt x="126" y="157"/>
                </a:lnTo>
                <a:lnTo>
                  <a:pt x="126" y="140"/>
                </a:lnTo>
                <a:lnTo>
                  <a:pt x="87" y="140"/>
                </a:lnTo>
                <a:lnTo>
                  <a:pt x="87" y="140"/>
                </a:lnTo>
                <a:lnTo>
                  <a:pt x="86" y="155"/>
                </a:lnTo>
                <a:lnTo>
                  <a:pt x="81" y="169"/>
                </a:lnTo>
                <a:lnTo>
                  <a:pt x="77" y="172"/>
                </a:lnTo>
                <a:lnTo>
                  <a:pt x="74" y="175"/>
                </a:lnTo>
                <a:lnTo>
                  <a:pt x="69" y="177"/>
                </a:lnTo>
                <a:lnTo>
                  <a:pt x="64" y="177"/>
                </a:lnTo>
                <a:lnTo>
                  <a:pt x="64" y="177"/>
                </a:lnTo>
                <a:lnTo>
                  <a:pt x="59" y="177"/>
                </a:lnTo>
                <a:lnTo>
                  <a:pt x="54" y="174"/>
                </a:lnTo>
                <a:lnTo>
                  <a:pt x="50" y="169"/>
                </a:lnTo>
                <a:lnTo>
                  <a:pt x="47" y="163"/>
                </a:lnTo>
                <a:lnTo>
                  <a:pt x="44" y="148"/>
                </a:lnTo>
                <a:lnTo>
                  <a:pt x="44" y="130"/>
                </a:lnTo>
                <a:lnTo>
                  <a:pt x="44" y="115"/>
                </a:lnTo>
                <a:lnTo>
                  <a:pt x="129" y="1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8" name="Freeform 7"/>
          <p:cNvSpPr>
            <a:spLocks/>
          </p:cNvSpPr>
          <p:nvPr userDrawn="1"/>
        </p:nvSpPr>
        <p:spPr bwMode="auto">
          <a:xfrm>
            <a:off x="6857776" y="1000125"/>
            <a:ext cx="68262" cy="74613"/>
          </a:xfrm>
          <a:custGeom>
            <a:avLst/>
            <a:gdLst>
              <a:gd name="T0" fmla="*/ 0 w 43"/>
              <a:gd name="T1" fmla="*/ 47 h 47"/>
              <a:gd name="T2" fmla="*/ 0 w 43"/>
              <a:gd name="T3" fmla="*/ 40 h 47"/>
              <a:gd name="T4" fmla="*/ 0 w 43"/>
              <a:gd name="T5" fmla="*/ 40 h 47"/>
              <a:gd name="T6" fmla="*/ 0 w 43"/>
              <a:gd name="T7" fmla="*/ 25 h 47"/>
              <a:gd name="T8" fmla="*/ 3 w 43"/>
              <a:gd name="T9" fmla="*/ 13 h 47"/>
              <a:gd name="T10" fmla="*/ 6 w 43"/>
              <a:gd name="T11" fmla="*/ 6 h 47"/>
              <a:gd name="T12" fmla="*/ 10 w 43"/>
              <a:gd name="T13" fmla="*/ 3 h 47"/>
              <a:gd name="T14" fmla="*/ 15 w 43"/>
              <a:gd name="T15" fmla="*/ 0 h 47"/>
              <a:gd name="T16" fmla="*/ 21 w 43"/>
              <a:gd name="T17" fmla="*/ 0 h 47"/>
              <a:gd name="T18" fmla="*/ 21 w 43"/>
              <a:gd name="T19" fmla="*/ 0 h 47"/>
              <a:gd name="T20" fmla="*/ 28 w 43"/>
              <a:gd name="T21" fmla="*/ 0 h 47"/>
              <a:gd name="T22" fmla="*/ 32 w 43"/>
              <a:gd name="T23" fmla="*/ 3 h 47"/>
              <a:gd name="T24" fmla="*/ 37 w 43"/>
              <a:gd name="T25" fmla="*/ 6 h 47"/>
              <a:gd name="T26" fmla="*/ 38 w 43"/>
              <a:gd name="T27" fmla="*/ 11 h 47"/>
              <a:gd name="T28" fmla="*/ 42 w 43"/>
              <a:gd name="T29" fmla="*/ 27 h 47"/>
              <a:gd name="T30" fmla="*/ 43 w 43"/>
              <a:gd name="T31" fmla="*/ 47 h 47"/>
              <a:gd name="T32" fmla="*/ 0 w 43"/>
              <a:gd name="T33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47">
                <a:moveTo>
                  <a:pt x="0" y="47"/>
                </a:moveTo>
                <a:lnTo>
                  <a:pt x="0" y="40"/>
                </a:lnTo>
                <a:lnTo>
                  <a:pt x="0" y="40"/>
                </a:lnTo>
                <a:lnTo>
                  <a:pt x="0" y="25"/>
                </a:lnTo>
                <a:lnTo>
                  <a:pt x="3" y="13"/>
                </a:lnTo>
                <a:lnTo>
                  <a:pt x="6" y="6"/>
                </a:lnTo>
                <a:lnTo>
                  <a:pt x="10" y="3"/>
                </a:lnTo>
                <a:lnTo>
                  <a:pt x="15" y="0"/>
                </a:lnTo>
                <a:lnTo>
                  <a:pt x="21" y="0"/>
                </a:lnTo>
                <a:lnTo>
                  <a:pt x="21" y="0"/>
                </a:lnTo>
                <a:lnTo>
                  <a:pt x="28" y="0"/>
                </a:lnTo>
                <a:lnTo>
                  <a:pt x="32" y="3"/>
                </a:lnTo>
                <a:lnTo>
                  <a:pt x="37" y="6"/>
                </a:lnTo>
                <a:lnTo>
                  <a:pt x="38" y="11"/>
                </a:lnTo>
                <a:lnTo>
                  <a:pt x="42" y="27"/>
                </a:lnTo>
                <a:lnTo>
                  <a:pt x="43" y="47"/>
                </a:lnTo>
                <a:lnTo>
                  <a:pt x="0" y="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0" name="Freeform 9"/>
          <p:cNvSpPr>
            <a:spLocks/>
          </p:cNvSpPr>
          <p:nvPr userDrawn="1"/>
        </p:nvSpPr>
        <p:spPr bwMode="auto">
          <a:xfrm>
            <a:off x="7089551" y="1004888"/>
            <a:ext cx="71437" cy="214313"/>
          </a:xfrm>
          <a:custGeom>
            <a:avLst/>
            <a:gdLst>
              <a:gd name="T0" fmla="*/ 0 w 45"/>
              <a:gd name="T1" fmla="*/ 67 h 135"/>
              <a:gd name="T2" fmla="*/ 0 w 45"/>
              <a:gd name="T3" fmla="*/ 67 h 135"/>
              <a:gd name="T4" fmla="*/ 0 w 45"/>
              <a:gd name="T5" fmla="*/ 39 h 135"/>
              <a:gd name="T6" fmla="*/ 2 w 45"/>
              <a:gd name="T7" fmla="*/ 27 h 135"/>
              <a:gd name="T8" fmla="*/ 3 w 45"/>
              <a:gd name="T9" fmla="*/ 17 h 135"/>
              <a:gd name="T10" fmla="*/ 7 w 45"/>
              <a:gd name="T11" fmla="*/ 10 h 135"/>
              <a:gd name="T12" fmla="*/ 10 w 45"/>
              <a:gd name="T13" fmla="*/ 5 h 135"/>
              <a:gd name="T14" fmla="*/ 15 w 45"/>
              <a:gd name="T15" fmla="*/ 2 h 135"/>
              <a:gd name="T16" fmla="*/ 22 w 45"/>
              <a:gd name="T17" fmla="*/ 0 h 135"/>
              <a:gd name="T18" fmla="*/ 22 w 45"/>
              <a:gd name="T19" fmla="*/ 0 h 135"/>
              <a:gd name="T20" fmla="*/ 29 w 45"/>
              <a:gd name="T21" fmla="*/ 2 h 135"/>
              <a:gd name="T22" fmla="*/ 34 w 45"/>
              <a:gd name="T23" fmla="*/ 5 h 135"/>
              <a:gd name="T24" fmla="*/ 39 w 45"/>
              <a:gd name="T25" fmla="*/ 10 h 135"/>
              <a:gd name="T26" fmla="*/ 40 w 45"/>
              <a:gd name="T27" fmla="*/ 17 h 135"/>
              <a:gd name="T28" fmla="*/ 44 w 45"/>
              <a:gd name="T29" fmla="*/ 27 h 135"/>
              <a:gd name="T30" fmla="*/ 44 w 45"/>
              <a:gd name="T31" fmla="*/ 39 h 135"/>
              <a:gd name="T32" fmla="*/ 45 w 45"/>
              <a:gd name="T33" fmla="*/ 67 h 135"/>
              <a:gd name="T34" fmla="*/ 45 w 45"/>
              <a:gd name="T35" fmla="*/ 67 h 135"/>
              <a:gd name="T36" fmla="*/ 44 w 45"/>
              <a:gd name="T37" fmla="*/ 96 h 135"/>
              <a:gd name="T38" fmla="*/ 44 w 45"/>
              <a:gd name="T39" fmla="*/ 108 h 135"/>
              <a:gd name="T40" fmla="*/ 40 w 45"/>
              <a:gd name="T41" fmla="*/ 118 h 135"/>
              <a:gd name="T42" fmla="*/ 39 w 45"/>
              <a:gd name="T43" fmla="*/ 124 h 135"/>
              <a:gd name="T44" fmla="*/ 34 w 45"/>
              <a:gd name="T45" fmla="*/ 130 h 135"/>
              <a:gd name="T46" fmla="*/ 29 w 45"/>
              <a:gd name="T47" fmla="*/ 133 h 135"/>
              <a:gd name="T48" fmla="*/ 22 w 45"/>
              <a:gd name="T49" fmla="*/ 135 h 135"/>
              <a:gd name="T50" fmla="*/ 22 w 45"/>
              <a:gd name="T51" fmla="*/ 135 h 135"/>
              <a:gd name="T52" fmla="*/ 15 w 45"/>
              <a:gd name="T53" fmla="*/ 133 h 135"/>
              <a:gd name="T54" fmla="*/ 10 w 45"/>
              <a:gd name="T55" fmla="*/ 130 h 135"/>
              <a:gd name="T56" fmla="*/ 7 w 45"/>
              <a:gd name="T57" fmla="*/ 124 h 135"/>
              <a:gd name="T58" fmla="*/ 3 w 45"/>
              <a:gd name="T59" fmla="*/ 118 h 135"/>
              <a:gd name="T60" fmla="*/ 2 w 45"/>
              <a:gd name="T61" fmla="*/ 108 h 135"/>
              <a:gd name="T62" fmla="*/ 0 w 45"/>
              <a:gd name="T63" fmla="*/ 96 h 135"/>
              <a:gd name="T64" fmla="*/ 0 w 45"/>
              <a:gd name="T65" fmla="*/ 6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135">
                <a:moveTo>
                  <a:pt x="0" y="67"/>
                </a:moveTo>
                <a:lnTo>
                  <a:pt x="0" y="67"/>
                </a:lnTo>
                <a:lnTo>
                  <a:pt x="0" y="39"/>
                </a:lnTo>
                <a:lnTo>
                  <a:pt x="2" y="27"/>
                </a:lnTo>
                <a:lnTo>
                  <a:pt x="3" y="17"/>
                </a:lnTo>
                <a:lnTo>
                  <a:pt x="7" y="10"/>
                </a:lnTo>
                <a:lnTo>
                  <a:pt x="10" y="5"/>
                </a:lnTo>
                <a:lnTo>
                  <a:pt x="15" y="2"/>
                </a:lnTo>
                <a:lnTo>
                  <a:pt x="22" y="0"/>
                </a:lnTo>
                <a:lnTo>
                  <a:pt x="22" y="0"/>
                </a:lnTo>
                <a:lnTo>
                  <a:pt x="29" y="2"/>
                </a:lnTo>
                <a:lnTo>
                  <a:pt x="34" y="5"/>
                </a:lnTo>
                <a:lnTo>
                  <a:pt x="39" y="10"/>
                </a:lnTo>
                <a:lnTo>
                  <a:pt x="40" y="17"/>
                </a:lnTo>
                <a:lnTo>
                  <a:pt x="44" y="27"/>
                </a:lnTo>
                <a:lnTo>
                  <a:pt x="44" y="39"/>
                </a:lnTo>
                <a:lnTo>
                  <a:pt x="45" y="67"/>
                </a:lnTo>
                <a:lnTo>
                  <a:pt x="45" y="67"/>
                </a:lnTo>
                <a:lnTo>
                  <a:pt x="44" y="96"/>
                </a:lnTo>
                <a:lnTo>
                  <a:pt x="44" y="108"/>
                </a:lnTo>
                <a:lnTo>
                  <a:pt x="40" y="118"/>
                </a:lnTo>
                <a:lnTo>
                  <a:pt x="39" y="124"/>
                </a:lnTo>
                <a:lnTo>
                  <a:pt x="34" y="130"/>
                </a:lnTo>
                <a:lnTo>
                  <a:pt x="29" y="133"/>
                </a:lnTo>
                <a:lnTo>
                  <a:pt x="22" y="135"/>
                </a:lnTo>
                <a:lnTo>
                  <a:pt x="22" y="135"/>
                </a:lnTo>
                <a:lnTo>
                  <a:pt x="15" y="133"/>
                </a:lnTo>
                <a:lnTo>
                  <a:pt x="10" y="130"/>
                </a:lnTo>
                <a:lnTo>
                  <a:pt x="7" y="124"/>
                </a:lnTo>
                <a:lnTo>
                  <a:pt x="3" y="118"/>
                </a:lnTo>
                <a:lnTo>
                  <a:pt x="2" y="108"/>
                </a:lnTo>
                <a:lnTo>
                  <a:pt x="0" y="96"/>
                </a:lnTo>
                <a:lnTo>
                  <a:pt x="0" y="6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1" name="Freeform 10"/>
          <p:cNvSpPr>
            <a:spLocks/>
          </p:cNvSpPr>
          <p:nvPr userDrawn="1"/>
        </p:nvSpPr>
        <p:spPr bwMode="auto">
          <a:xfrm>
            <a:off x="7019701" y="844550"/>
            <a:ext cx="211137" cy="434975"/>
          </a:xfrm>
          <a:custGeom>
            <a:avLst/>
            <a:gdLst>
              <a:gd name="T0" fmla="*/ 0 w 133"/>
              <a:gd name="T1" fmla="*/ 269 h 274"/>
              <a:gd name="T2" fmla="*/ 41 w 133"/>
              <a:gd name="T3" fmla="*/ 269 h 274"/>
              <a:gd name="T4" fmla="*/ 41 w 133"/>
              <a:gd name="T5" fmla="*/ 247 h 274"/>
              <a:gd name="T6" fmla="*/ 42 w 133"/>
              <a:gd name="T7" fmla="*/ 247 h 274"/>
              <a:gd name="T8" fmla="*/ 42 w 133"/>
              <a:gd name="T9" fmla="*/ 247 h 274"/>
              <a:gd name="T10" fmla="*/ 49 w 133"/>
              <a:gd name="T11" fmla="*/ 261 h 274"/>
              <a:gd name="T12" fmla="*/ 59 w 133"/>
              <a:gd name="T13" fmla="*/ 269 h 274"/>
              <a:gd name="T14" fmla="*/ 69 w 133"/>
              <a:gd name="T15" fmla="*/ 273 h 274"/>
              <a:gd name="T16" fmla="*/ 81 w 133"/>
              <a:gd name="T17" fmla="*/ 274 h 274"/>
              <a:gd name="T18" fmla="*/ 81 w 133"/>
              <a:gd name="T19" fmla="*/ 274 h 274"/>
              <a:gd name="T20" fmla="*/ 93 w 133"/>
              <a:gd name="T21" fmla="*/ 273 h 274"/>
              <a:gd name="T22" fmla="*/ 104 w 133"/>
              <a:gd name="T23" fmla="*/ 269 h 274"/>
              <a:gd name="T24" fmla="*/ 113 w 133"/>
              <a:gd name="T25" fmla="*/ 261 h 274"/>
              <a:gd name="T26" fmla="*/ 120 w 133"/>
              <a:gd name="T27" fmla="*/ 249 h 274"/>
              <a:gd name="T28" fmla="*/ 126 w 133"/>
              <a:gd name="T29" fmla="*/ 236 h 274"/>
              <a:gd name="T30" fmla="*/ 130 w 133"/>
              <a:gd name="T31" fmla="*/ 217 h 274"/>
              <a:gd name="T32" fmla="*/ 131 w 133"/>
              <a:gd name="T33" fmla="*/ 195 h 274"/>
              <a:gd name="T34" fmla="*/ 133 w 133"/>
              <a:gd name="T35" fmla="*/ 168 h 274"/>
              <a:gd name="T36" fmla="*/ 133 w 133"/>
              <a:gd name="T37" fmla="*/ 168 h 274"/>
              <a:gd name="T38" fmla="*/ 131 w 133"/>
              <a:gd name="T39" fmla="*/ 141 h 274"/>
              <a:gd name="T40" fmla="*/ 130 w 133"/>
              <a:gd name="T41" fmla="*/ 119 h 274"/>
              <a:gd name="T42" fmla="*/ 126 w 133"/>
              <a:gd name="T43" fmla="*/ 101 h 274"/>
              <a:gd name="T44" fmla="*/ 120 w 133"/>
              <a:gd name="T45" fmla="*/ 88 h 274"/>
              <a:gd name="T46" fmla="*/ 113 w 133"/>
              <a:gd name="T47" fmla="*/ 76 h 274"/>
              <a:gd name="T48" fmla="*/ 104 w 133"/>
              <a:gd name="T49" fmla="*/ 67 h 274"/>
              <a:gd name="T50" fmla="*/ 93 w 133"/>
              <a:gd name="T51" fmla="*/ 64 h 274"/>
              <a:gd name="T52" fmla="*/ 81 w 133"/>
              <a:gd name="T53" fmla="*/ 62 h 274"/>
              <a:gd name="T54" fmla="*/ 81 w 133"/>
              <a:gd name="T55" fmla="*/ 62 h 274"/>
              <a:gd name="T56" fmla="*/ 69 w 133"/>
              <a:gd name="T57" fmla="*/ 64 h 274"/>
              <a:gd name="T58" fmla="*/ 59 w 133"/>
              <a:gd name="T59" fmla="*/ 67 h 274"/>
              <a:gd name="T60" fmla="*/ 51 w 133"/>
              <a:gd name="T61" fmla="*/ 76 h 274"/>
              <a:gd name="T62" fmla="*/ 44 w 133"/>
              <a:gd name="T63" fmla="*/ 86 h 274"/>
              <a:gd name="T64" fmla="*/ 44 w 133"/>
              <a:gd name="T65" fmla="*/ 86 h 274"/>
              <a:gd name="T66" fmla="*/ 44 w 133"/>
              <a:gd name="T67" fmla="*/ 0 h 274"/>
              <a:gd name="T68" fmla="*/ 0 w 133"/>
              <a:gd name="T69" fmla="*/ 0 h 274"/>
              <a:gd name="T70" fmla="*/ 0 w 133"/>
              <a:gd name="T71" fmla="*/ 26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3" h="274">
                <a:moveTo>
                  <a:pt x="0" y="269"/>
                </a:moveTo>
                <a:lnTo>
                  <a:pt x="41" y="269"/>
                </a:lnTo>
                <a:lnTo>
                  <a:pt x="41" y="247"/>
                </a:lnTo>
                <a:lnTo>
                  <a:pt x="42" y="247"/>
                </a:lnTo>
                <a:lnTo>
                  <a:pt x="42" y="247"/>
                </a:lnTo>
                <a:lnTo>
                  <a:pt x="49" y="261"/>
                </a:lnTo>
                <a:lnTo>
                  <a:pt x="59" y="269"/>
                </a:lnTo>
                <a:lnTo>
                  <a:pt x="69" y="273"/>
                </a:lnTo>
                <a:lnTo>
                  <a:pt x="81" y="274"/>
                </a:lnTo>
                <a:lnTo>
                  <a:pt x="81" y="274"/>
                </a:lnTo>
                <a:lnTo>
                  <a:pt x="93" y="273"/>
                </a:lnTo>
                <a:lnTo>
                  <a:pt x="104" y="269"/>
                </a:lnTo>
                <a:lnTo>
                  <a:pt x="113" y="261"/>
                </a:lnTo>
                <a:lnTo>
                  <a:pt x="120" y="249"/>
                </a:lnTo>
                <a:lnTo>
                  <a:pt x="126" y="236"/>
                </a:lnTo>
                <a:lnTo>
                  <a:pt x="130" y="217"/>
                </a:lnTo>
                <a:lnTo>
                  <a:pt x="131" y="195"/>
                </a:lnTo>
                <a:lnTo>
                  <a:pt x="133" y="168"/>
                </a:lnTo>
                <a:lnTo>
                  <a:pt x="133" y="168"/>
                </a:lnTo>
                <a:lnTo>
                  <a:pt x="131" y="141"/>
                </a:lnTo>
                <a:lnTo>
                  <a:pt x="130" y="119"/>
                </a:lnTo>
                <a:lnTo>
                  <a:pt x="126" y="101"/>
                </a:lnTo>
                <a:lnTo>
                  <a:pt x="120" y="88"/>
                </a:lnTo>
                <a:lnTo>
                  <a:pt x="113" y="76"/>
                </a:lnTo>
                <a:lnTo>
                  <a:pt x="104" y="67"/>
                </a:lnTo>
                <a:lnTo>
                  <a:pt x="93" y="64"/>
                </a:lnTo>
                <a:lnTo>
                  <a:pt x="81" y="62"/>
                </a:lnTo>
                <a:lnTo>
                  <a:pt x="81" y="62"/>
                </a:lnTo>
                <a:lnTo>
                  <a:pt x="69" y="64"/>
                </a:lnTo>
                <a:lnTo>
                  <a:pt x="59" y="67"/>
                </a:lnTo>
                <a:lnTo>
                  <a:pt x="51" y="76"/>
                </a:lnTo>
                <a:lnTo>
                  <a:pt x="44" y="86"/>
                </a:lnTo>
                <a:lnTo>
                  <a:pt x="44" y="86"/>
                </a:lnTo>
                <a:lnTo>
                  <a:pt x="44" y="0"/>
                </a:lnTo>
                <a:lnTo>
                  <a:pt x="0" y="0"/>
                </a:lnTo>
                <a:lnTo>
                  <a:pt x="0" y="2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3" name="Freeform 12"/>
          <p:cNvSpPr>
            <a:spLocks/>
          </p:cNvSpPr>
          <p:nvPr userDrawn="1"/>
        </p:nvSpPr>
        <p:spPr bwMode="auto">
          <a:xfrm>
            <a:off x="7261001" y="942975"/>
            <a:ext cx="333375" cy="328613"/>
          </a:xfrm>
          <a:custGeom>
            <a:avLst/>
            <a:gdLst>
              <a:gd name="T0" fmla="*/ 43 w 210"/>
              <a:gd name="T1" fmla="*/ 207 h 207"/>
              <a:gd name="T2" fmla="*/ 43 w 210"/>
              <a:gd name="T3" fmla="*/ 74 h 207"/>
              <a:gd name="T4" fmla="*/ 47 w 210"/>
              <a:gd name="T5" fmla="*/ 52 h 207"/>
              <a:gd name="T6" fmla="*/ 52 w 210"/>
              <a:gd name="T7" fmla="*/ 44 h 207"/>
              <a:gd name="T8" fmla="*/ 60 w 210"/>
              <a:gd name="T9" fmla="*/ 41 h 207"/>
              <a:gd name="T10" fmla="*/ 65 w 210"/>
              <a:gd name="T11" fmla="*/ 39 h 207"/>
              <a:gd name="T12" fmla="*/ 77 w 210"/>
              <a:gd name="T13" fmla="*/ 44 h 207"/>
              <a:gd name="T14" fmla="*/ 82 w 210"/>
              <a:gd name="T15" fmla="*/ 54 h 207"/>
              <a:gd name="T16" fmla="*/ 84 w 210"/>
              <a:gd name="T17" fmla="*/ 207 h 207"/>
              <a:gd name="T18" fmla="*/ 126 w 210"/>
              <a:gd name="T19" fmla="*/ 74 h 207"/>
              <a:gd name="T20" fmla="*/ 127 w 210"/>
              <a:gd name="T21" fmla="*/ 59 h 207"/>
              <a:gd name="T22" fmla="*/ 132 w 210"/>
              <a:gd name="T23" fmla="*/ 49 h 207"/>
              <a:gd name="T24" fmla="*/ 139 w 210"/>
              <a:gd name="T25" fmla="*/ 42 h 207"/>
              <a:gd name="T26" fmla="*/ 149 w 210"/>
              <a:gd name="T27" fmla="*/ 39 h 207"/>
              <a:gd name="T28" fmla="*/ 158 w 210"/>
              <a:gd name="T29" fmla="*/ 41 h 207"/>
              <a:gd name="T30" fmla="*/ 163 w 210"/>
              <a:gd name="T31" fmla="*/ 46 h 207"/>
              <a:gd name="T32" fmla="*/ 166 w 210"/>
              <a:gd name="T33" fmla="*/ 66 h 207"/>
              <a:gd name="T34" fmla="*/ 210 w 210"/>
              <a:gd name="T35" fmla="*/ 207 h 207"/>
              <a:gd name="T36" fmla="*/ 210 w 210"/>
              <a:gd name="T37" fmla="*/ 61 h 207"/>
              <a:gd name="T38" fmla="*/ 208 w 210"/>
              <a:gd name="T39" fmla="*/ 34 h 207"/>
              <a:gd name="T40" fmla="*/ 200 w 210"/>
              <a:gd name="T41" fmla="*/ 15 h 207"/>
              <a:gd name="T42" fmla="*/ 186 w 210"/>
              <a:gd name="T43" fmla="*/ 4 h 207"/>
              <a:gd name="T44" fmla="*/ 168 w 210"/>
              <a:gd name="T45" fmla="*/ 0 h 207"/>
              <a:gd name="T46" fmla="*/ 159 w 210"/>
              <a:gd name="T47" fmla="*/ 0 h 207"/>
              <a:gd name="T48" fmla="*/ 148 w 210"/>
              <a:gd name="T49" fmla="*/ 4 h 207"/>
              <a:gd name="T50" fmla="*/ 136 w 210"/>
              <a:gd name="T51" fmla="*/ 12 h 207"/>
              <a:gd name="T52" fmla="*/ 127 w 210"/>
              <a:gd name="T53" fmla="*/ 24 h 207"/>
              <a:gd name="T54" fmla="*/ 124 w 210"/>
              <a:gd name="T55" fmla="*/ 32 h 207"/>
              <a:gd name="T56" fmla="*/ 122 w 210"/>
              <a:gd name="T57" fmla="*/ 26 h 207"/>
              <a:gd name="T58" fmla="*/ 114 w 210"/>
              <a:gd name="T59" fmla="*/ 12 h 207"/>
              <a:gd name="T60" fmla="*/ 106 w 210"/>
              <a:gd name="T61" fmla="*/ 5 h 207"/>
              <a:gd name="T62" fmla="*/ 92 w 210"/>
              <a:gd name="T63" fmla="*/ 0 h 207"/>
              <a:gd name="T64" fmla="*/ 85 w 210"/>
              <a:gd name="T65" fmla="*/ 0 h 207"/>
              <a:gd name="T66" fmla="*/ 60 w 210"/>
              <a:gd name="T67" fmla="*/ 5 h 207"/>
              <a:gd name="T68" fmla="*/ 42 w 210"/>
              <a:gd name="T69" fmla="*/ 26 h 207"/>
              <a:gd name="T70" fmla="*/ 42 w 210"/>
              <a:gd name="T71" fmla="*/ 5 h 207"/>
              <a:gd name="T72" fmla="*/ 0 w 210"/>
              <a:gd name="T73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0" h="207">
                <a:moveTo>
                  <a:pt x="0" y="207"/>
                </a:moveTo>
                <a:lnTo>
                  <a:pt x="43" y="207"/>
                </a:lnTo>
                <a:lnTo>
                  <a:pt x="43" y="74"/>
                </a:lnTo>
                <a:lnTo>
                  <a:pt x="43" y="74"/>
                </a:lnTo>
                <a:lnTo>
                  <a:pt x="45" y="59"/>
                </a:lnTo>
                <a:lnTo>
                  <a:pt x="47" y="52"/>
                </a:lnTo>
                <a:lnTo>
                  <a:pt x="50" y="49"/>
                </a:lnTo>
                <a:lnTo>
                  <a:pt x="52" y="44"/>
                </a:lnTo>
                <a:lnTo>
                  <a:pt x="57" y="42"/>
                </a:lnTo>
                <a:lnTo>
                  <a:pt x="60" y="41"/>
                </a:lnTo>
                <a:lnTo>
                  <a:pt x="65" y="39"/>
                </a:lnTo>
                <a:lnTo>
                  <a:pt x="65" y="39"/>
                </a:lnTo>
                <a:lnTo>
                  <a:pt x="74" y="41"/>
                </a:lnTo>
                <a:lnTo>
                  <a:pt x="77" y="44"/>
                </a:lnTo>
                <a:lnTo>
                  <a:pt x="79" y="46"/>
                </a:lnTo>
                <a:lnTo>
                  <a:pt x="82" y="54"/>
                </a:lnTo>
                <a:lnTo>
                  <a:pt x="84" y="66"/>
                </a:lnTo>
                <a:lnTo>
                  <a:pt x="84" y="207"/>
                </a:lnTo>
                <a:lnTo>
                  <a:pt x="126" y="207"/>
                </a:lnTo>
                <a:lnTo>
                  <a:pt x="126" y="74"/>
                </a:lnTo>
                <a:lnTo>
                  <a:pt x="126" y="74"/>
                </a:lnTo>
                <a:lnTo>
                  <a:pt x="127" y="59"/>
                </a:lnTo>
                <a:lnTo>
                  <a:pt x="131" y="52"/>
                </a:lnTo>
                <a:lnTo>
                  <a:pt x="132" y="49"/>
                </a:lnTo>
                <a:lnTo>
                  <a:pt x="136" y="44"/>
                </a:lnTo>
                <a:lnTo>
                  <a:pt x="139" y="42"/>
                </a:lnTo>
                <a:lnTo>
                  <a:pt x="144" y="41"/>
                </a:lnTo>
                <a:lnTo>
                  <a:pt x="149" y="39"/>
                </a:lnTo>
                <a:lnTo>
                  <a:pt x="149" y="39"/>
                </a:lnTo>
                <a:lnTo>
                  <a:pt x="158" y="41"/>
                </a:lnTo>
                <a:lnTo>
                  <a:pt x="159" y="44"/>
                </a:lnTo>
                <a:lnTo>
                  <a:pt x="163" y="46"/>
                </a:lnTo>
                <a:lnTo>
                  <a:pt x="166" y="54"/>
                </a:lnTo>
                <a:lnTo>
                  <a:pt x="166" y="66"/>
                </a:lnTo>
                <a:lnTo>
                  <a:pt x="166" y="207"/>
                </a:lnTo>
                <a:lnTo>
                  <a:pt x="210" y="207"/>
                </a:lnTo>
                <a:lnTo>
                  <a:pt x="210" y="61"/>
                </a:lnTo>
                <a:lnTo>
                  <a:pt x="210" y="61"/>
                </a:lnTo>
                <a:lnTo>
                  <a:pt x="210" y="47"/>
                </a:lnTo>
                <a:lnTo>
                  <a:pt x="208" y="34"/>
                </a:lnTo>
                <a:lnTo>
                  <a:pt x="205" y="24"/>
                </a:lnTo>
                <a:lnTo>
                  <a:pt x="200" y="15"/>
                </a:lnTo>
                <a:lnTo>
                  <a:pt x="193" y="9"/>
                </a:lnTo>
                <a:lnTo>
                  <a:pt x="186" y="4"/>
                </a:lnTo>
                <a:lnTo>
                  <a:pt x="178" y="0"/>
                </a:lnTo>
                <a:lnTo>
                  <a:pt x="168" y="0"/>
                </a:lnTo>
                <a:lnTo>
                  <a:pt x="168" y="0"/>
                </a:lnTo>
                <a:lnTo>
                  <a:pt x="159" y="0"/>
                </a:lnTo>
                <a:lnTo>
                  <a:pt x="153" y="2"/>
                </a:lnTo>
                <a:lnTo>
                  <a:pt x="148" y="4"/>
                </a:lnTo>
                <a:lnTo>
                  <a:pt x="141" y="9"/>
                </a:lnTo>
                <a:lnTo>
                  <a:pt x="136" y="12"/>
                </a:lnTo>
                <a:lnTo>
                  <a:pt x="131" y="19"/>
                </a:lnTo>
                <a:lnTo>
                  <a:pt x="127" y="24"/>
                </a:lnTo>
                <a:lnTo>
                  <a:pt x="124" y="32"/>
                </a:lnTo>
                <a:lnTo>
                  <a:pt x="124" y="32"/>
                </a:lnTo>
                <a:lnTo>
                  <a:pt x="124" y="32"/>
                </a:lnTo>
                <a:lnTo>
                  <a:pt x="122" y="26"/>
                </a:lnTo>
                <a:lnTo>
                  <a:pt x="119" y="19"/>
                </a:lnTo>
                <a:lnTo>
                  <a:pt x="114" y="12"/>
                </a:lnTo>
                <a:lnTo>
                  <a:pt x="111" y="9"/>
                </a:lnTo>
                <a:lnTo>
                  <a:pt x="106" y="5"/>
                </a:lnTo>
                <a:lnTo>
                  <a:pt x="99" y="2"/>
                </a:lnTo>
                <a:lnTo>
                  <a:pt x="92" y="0"/>
                </a:lnTo>
                <a:lnTo>
                  <a:pt x="85" y="0"/>
                </a:lnTo>
                <a:lnTo>
                  <a:pt x="85" y="0"/>
                </a:lnTo>
                <a:lnTo>
                  <a:pt x="72" y="2"/>
                </a:lnTo>
                <a:lnTo>
                  <a:pt x="60" y="5"/>
                </a:lnTo>
                <a:lnTo>
                  <a:pt x="50" y="14"/>
                </a:lnTo>
                <a:lnTo>
                  <a:pt x="42" y="26"/>
                </a:lnTo>
                <a:lnTo>
                  <a:pt x="42" y="26"/>
                </a:lnTo>
                <a:lnTo>
                  <a:pt x="42" y="5"/>
                </a:lnTo>
                <a:lnTo>
                  <a:pt x="0" y="5"/>
                </a:lnTo>
                <a:lnTo>
                  <a:pt x="0" y="20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5" name="Freeform 14"/>
          <p:cNvSpPr>
            <a:spLocks/>
          </p:cNvSpPr>
          <p:nvPr userDrawn="1"/>
        </p:nvSpPr>
        <p:spPr bwMode="auto">
          <a:xfrm>
            <a:off x="7719788" y="1004888"/>
            <a:ext cx="71437" cy="214313"/>
          </a:xfrm>
          <a:custGeom>
            <a:avLst/>
            <a:gdLst>
              <a:gd name="T0" fmla="*/ 0 w 45"/>
              <a:gd name="T1" fmla="*/ 67 h 135"/>
              <a:gd name="T2" fmla="*/ 0 w 45"/>
              <a:gd name="T3" fmla="*/ 67 h 135"/>
              <a:gd name="T4" fmla="*/ 2 w 45"/>
              <a:gd name="T5" fmla="*/ 39 h 135"/>
              <a:gd name="T6" fmla="*/ 2 w 45"/>
              <a:gd name="T7" fmla="*/ 27 h 135"/>
              <a:gd name="T8" fmla="*/ 5 w 45"/>
              <a:gd name="T9" fmla="*/ 17 h 135"/>
              <a:gd name="T10" fmla="*/ 7 w 45"/>
              <a:gd name="T11" fmla="*/ 10 h 135"/>
              <a:gd name="T12" fmla="*/ 12 w 45"/>
              <a:gd name="T13" fmla="*/ 5 h 135"/>
              <a:gd name="T14" fmla="*/ 17 w 45"/>
              <a:gd name="T15" fmla="*/ 2 h 135"/>
              <a:gd name="T16" fmla="*/ 24 w 45"/>
              <a:gd name="T17" fmla="*/ 0 h 135"/>
              <a:gd name="T18" fmla="*/ 24 w 45"/>
              <a:gd name="T19" fmla="*/ 0 h 135"/>
              <a:gd name="T20" fmla="*/ 30 w 45"/>
              <a:gd name="T21" fmla="*/ 2 h 135"/>
              <a:gd name="T22" fmla="*/ 35 w 45"/>
              <a:gd name="T23" fmla="*/ 5 h 135"/>
              <a:gd name="T24" fmla="*/ 39 w 45"/>
              <a:gd name="T25" fmla="*/ 10 h 135"/>
              <a:gd name="T26" fmla="*/ 42 w 45"/>
              <a:gd name="T27" fmla="*/ 17 h 135"/>
              <a:gd name="T28" fmla="*/ 44 w 45"/>
              <a:gd name="T29" fmla="*/ 27 h 135"/>
              <a:gd name="T30" fmla="*/ 45 w 45"/>
              <a:gd name="T31" fmla="*/ 39 h 135"/>
              <a:gd name="T32" fmla="*/ 45 w 45"/>
              <a:gd name="T33" fmla="*/ 67 h 135"/>
              <a:gd name="T34" fmla="*/ 45 w 45"/>
              <a:gd name="T35" fmla="*/ 67 h 135"/>
              <a:gd name="T36" fmla="*/ 45 w 45"/>
              <a:gd name="T37" fmla="*/ 96 h 135"/>
              <a:gd name="T38" fmla="*/ 44 w 45"/>
              <a:gd name="T39" fmla="*/ 108 h 135"/>
              <a:gd name="T40" fmla="*/ 42 w 45"/>
              <a:gd name="T41" fmla="*/ 118 h 135"/>
              <a:gd name="T42" fmla="*/ 39 w 45"/>
              <a:gd name="T43" fmla="*/ 124 h 135"/>
              <a:gd name="T44" fmla="*/ 35 w 45"/>
              <a:gd name="T45" fmla="*/ 130 h 135"/>
              <a:gd name="T46" fmla="*/ 30 w 45"/>
              <a:gd name="T47" fmla="*/ 133 h 135"/>
              <a:gd name="T48" fmla="*/ 24 w 45"/>
              <a:gd name="T49" fmla="*/ 135 h 135"/>
              <a:gd name="T50" fmla="*/ 24 w 45"/>
              <a:gd name="T51" fmla="*/ 135 h 135"/>
              <a:gd name="T52" fmla="*/ 17 w 45"/>
              <a:gd name="T53" fmla="*/ 133 h 135"/>
              <a:gd name="T54" fmla="*/ 12 w 45"/>
              <a:gd name="T55" fmla="*/ 130 h 135"/>
              <a:gd name="T56" fmla="*/ 7 w 45"/>
              <a:gd name="T57" fmla="*/ 124 h 135"/>
              <a:gd name="T58" fmla="*/ 5 w 45"/>
              <a:gd name="T59" fmla="*/ 118 h 135"/>
              <a:gd name="T60" fmla="*/ 2 w 45"/>
              <a:gd name="T61" fmla="*/ 108 h 135"/>
              <a:gd name="T62" fmla="*/ 2 w 45"/>
              <a:gd name="T63" fmla="*/ 96 h 135"/>
              <a:gd name="T64" fmla="*/ 0 w 45"/>
              <a:gd name="T65" fmla="*/ 6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135">
                <a:moveTo>
                  <a:pt x="0" y="67"/>
                </a:moveTo>
                <a:lnTo>
                  <a:pt x="0" y="67"/>
                </a:lnTo>
                <a:lnTo>
                  <a:pt x="2" y="39"/>
                </a:lnTo>
                <a:lnTo>
                  <a:pt x="2" y="27"/>
                </a:lnTo>
                <a:lnTo>
                  <a:pt x="5" y="17"/>
                </a:lnTo>
                <a:lnTo>
                  <a:pt x="7" y="10"/>
                </a:lnTo>
                <a:lnTo>
                  <a:pt x="12" y="5"/>
                </a:lnTo>
                <a:lnTo>
                  <a:pt x="17" y="2"/>
                </a:lnTo>
                <a:lnTo>
                  <a:pt x="24" y="0"/>
                </a:lnTo>
                <a:lnTo>
                  <a:pt x="24" y="0"/>
                </a:lnTo>
                <a:lnTo>
                  <a:pt x="30" y="2"/>
                </a:lnTo>
                <a:lnTo>
                  <a:pt x="35" y="5"/>
                </a:lnTo>
                <a:lnTo>
                  <a:pt x="39" y="10"/>
                </a:lnTo>
                <a:lnTo>
                  <a:pt x="42" y="17"/>
                </a:lnTo>
                <a:lnTo>
                  <a:pt x="44" y="27"/>
                </a:lnTo>
                <a:lnTo>
                  <a:pt x="45" y="39"/>
                </a:lnTo>
                <a:lnTo>
                  <a:pt x="45" y="67"/>
                </a:lnTo>
                <a:lnTo>
                  <a:pt x="45" y="67"/>
                </a:lnTo>
                <a:lnTo>
                  <a:pt x="45" y="96"/>
                </a:lnTo>
                <a:lnTo>
                  <a:pt x="44" y="108"/>
                </a:lnTo>
                <a:lnTo>
                  <a:pt x="42" y="118"/>
                </a:lnTo>
                <a:lnTo>
                  <a:pt x="39" y="124"/>
                </a:lnTo>
                <a:lnTo>
                  <a:pt x="35" y="130"/>
                </a:lnTo>
                <a:lnTo>
                  <a:pt x="30" y="133"/>
                </a:lnTo>
                <a:lnTo>
                  <a:pt x="24" y="135"/>
                </a:lnTo>
                <a:lnTo>
                  <a:pt x="24" y="135"/>
                </a:lnTo>
                <a:lnTo>
                  <a:pt x="17" y="133"/>
                </a:lnTo>
                <a:lnTo>
                  <a:pt x="12" y="130"/>
                </a:lnTo>
                <a:lnTo>
                  <a:pt x="7" y="124"/>
                </a:lnTo>
                <a:lnTo>
                  <a:pt x="5" y="118"/>
                </a:lnTo>
                <a:lnTo>
                  <a:pt x="2" y="108"/>
                </a:lnTo>
                <a:lnTo>
                  <a:pt x="2" y="96"/>
                </a:lnTo>
                <a:lnTo>
                  <a:pt x="0" y="6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6" name="Freeform 15"/>
          <p:cNvSpPr>
            <a:spLocks/>
          </p:cNvSpPr>
          <p:nvPr userDrawn="1"/>
        </p:nvSpPr>
        <p:spPr bwMode="auto">
          <a:xfrm>
            <a:off x="7649938" y="942975"/>
            <a:ext cx="211137" cy="436563"/>
          </a:xfrm>
          <a:custGeom>
            <a:avLst/>
            <a:gdLst>
              <a:gd name="T0" fmla="*/ 0 w 133"/>
              <a:gd name="T1" fmla="*/ 275 h 275"/>
              <a:gd name="T2" fmla="*/ 44 w 133"/>
              <a:gd name="T3" fmla="*/ 275 h 275"/>
              <a:gd name="T4" fmla="*/ 44 w 133"/>
              <a:gd name="T5" fmla="*/ 189 h 275"/>
              <a:gd name="T6" fmla="*/ 44 w 133"/>
              <a:gd name="T7" fmla="*/ 189 h 275"/>
              <a:gd name="T8" fmla="*/ 44 w 133"/>
              <a:gd name="T9" fmla="*/ 189 h 275"/>
              <a:gd name="T10" fmla="*/ 52 w 133"/>
              <a:gd name="T11" fmla="*/ 199 h 275"/>
              <a:gd name="T12" fmla="*/ 61 w 133"/>
              <a:gd name="T13" fmla="*/ 207 h 275"/>
              <a:gd name="T14" fmla="*/ 69 w 133"/>
              <a:gd name="T15" fmla="*/ 211 h 275"/>
              <a:gd name="T16" fmla="*/ 81 w 133"/>
              <a:gd name="T17" fmla="*/ 212 h 275"/>
              <a:gd name="T18" fmla="*/ 81 w 133"/>
              <a:gd name="T19" fmla="*/ 212 h 275"/>
              <a:gd name="T20" fmla="*/ 94 w 133"/>
              <a:gd name="T21" fmla="*/ 211 h 275"/>
              <a:gd name="T22" fmla="*/ 105 w 133"/>
              <a:gd name="T23" fmla="*/ 207 h 275"/>
              <a:gd name="T24" fmla="*/ 113 w 133"/>
              <a:gd name="T25" fmla="*/ 199 h 275"/>
              <a:gd name="T26" fmla="*/ 121 w 133"/>
              <a:gd name="T27" fmla="*/ 187 h 275"/>
              <a:gd name="T28" fmla="*/ 126 w 133"/>
              <a:gd name="T29" fmla="*/ 174 h 275"/>
              <a:gd name="T30" fmla="*/ 130 w 133"/>
              <a:gd name="T31" fmla="*/ 155 h 275"/>
              <a:gd name="T32" fmla="*/ 133 w 133"/>
              <a:gd name="T33" fmla="*/ 133 h 275"/>
              <a:gd name="T34" fmla="*/ 133 w 133"/>
              <a:gd name="T35" fmla="*/ 106 h 275"/>
              <a:gd name="T36" fmla="*/ 133 w 133"/>
              <a:gd name="T37" fmla="*/ 106 h 275"/>
              <a:gd name="T38" fmla="*/ 133 w 133"/>
              <a:gd name="T39" fmla="*/ 79 h 275"/>
              <a:gd name="T40" fmla="*/ 130 w 133"/>
              <a:gd name="T41" fmla="*/ 57 h 275"/>
              <a:gd name="T42" fmla="*/ 126 w 133"/>
              <a:gd name="T43" fmla="*/ 39 h 275"/>
              <a:gd name="T44" fmla="*/ 121 w 133"/>
              <a:gd name="T45" fmla="*/ 26 h 275"/>
              <a:gd name="T46" fmla="*/ 113 w 133"/>
              <a:gd name="T47" fmla="*/ 14 h 275"/>
              <a:gd name="T48" fmla="*/ 105 w 133"/>
              <a:gd name="T49" fmla="*/ 5 h 275"/>
              <a:gd name="T50" fmla="*/ 94 w 133"/>
              <a:gd name="T51" fmla="*/ 2 h 275"/>
              <a:gd name="T52" fmla="*/ 81 w 133"/>
              <a:gd name="T53" fmla="*/ 0 h 275"/>
              <a:gd name="T54" fmla="*/ 81 w 133"/>
              <a:gd name="T55" fmla="*/ 0 h 275"/>
              <a:gd name="T56" fmla="*/ 69 w 133"/>
              <a:gd name="T57" fmla="*/ 2 h 275"/>
              <a:gd name="T58" fmla="*/ 59 w 133"/>
              <a:gd name="T59" fmla="*/ 5 h 275"/>
              <a:gd name="T60" fmla="*/ 51 w 133"/>
              <a:gd name="T61" fmla="*/ 14 h 275"/>
              <a:gd name="T62" fmla="*/ 42 w 133"/>
              <a:gd name="T63" fmla="*/ 27 h 275"/>
              <a:gd name="T64" fmla="*/ 42 w 133"/>
              <a:gd name="T65" fmla="*/ 27 h 275"/>
              <a:gd name="T66" fmla="*/ 42 w 133"/>
              <a:gd name="T67" fmla="*/ 5 h 275"/>
              <a:gd name="T68" fmla="*/ 0 w 133"/>
              <a:gd name="T69" fmla="*/ 5 h 275"/>
              <a:gd name="T70" fmla="*/ 0 w 133"/>
              <a:gd name="T7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3" h="275">
                <a:moveTo>
                  <a:pt x="0" y="275"/>
                </a:moveTo>
                <a:lnTo>
                  <a:pt x="44" y="275"/>
                </a:lnTo>
                <a:lnTo>
                  <a:pt x="44" y="189"/>
                </a:lnTo>
                <a:lnTo>
                  <a:pt x="44" y="189"/>
                </a:lnTo>
                <a:lnTo>
                  <a:pt x="44" y="189"/>
                </a:lnTo>
                <a:lnTo>
                  <a:pt x="52" y="199"/>
                </a:lnTo>
                <a:lnTo>
                  <a:pt x="61" y="207"/>
                </a:lnTo>
                <a:lnTo>
                  <a:pt x="69" y="211"/>
                </a:lnTo>
                <a:lnTo>
                  <a:pt x="81" y="212"/>
                </a:lnTo>
                <a:lnTo>
                  <a:pt x="81" y="212"/>
                </a:lnTo>
                <a:lnTo>
                  <a:pt x="94" y="211"/>
                </a:lnTo>
                <a:lnTo>
                  <a:pt x="105" y="207"/>
                </a:lnTo>
                <a:lnTo>
                  <a:pt x="113" y="199"/>
                </a:lnTo>
                <a:lnTo>
                  <a:pt x="121" y="187"/>
                </a:lnTo>
                <a:lnTo>
                  <a:pt x="126" y="174"/>
                </a:lnTo>
                <a:lnTo>
                  <a:pt x="130" y="155"/>
                </a:lnTo>
                <a:lnTo>
                  <a:pt x="133" y="133"/>
                </a:lnTo>
                <a:lnTo>
                  <a:pt x="133" y="106"/>
                </a:lnTo>
                <a:lnTo>
                  <a:pt x="133" y="106"/>
                </a:lnTo>
                <a:lnTo>
                  <a:pt x="133" y="79"/>
                </a:lnTo>
                <a:lnTo>
                  <a:pt x="130" y="57"/>
                </a:lnTo>
                <a:lnTo>
                  <a:pt x="126" y="39"/>
                </a:lnTo>
                <a:lnTo>
                  <a:pt x="121" y="26"/>
                </a:lnTo>
                <a:lnTo>
                  <a:pt x="113" y="14"/>
                </a:lnTo>
                <a:lnTo>
                  <a:pt x="105" y="5"/>
                </a:lnTo>
                <a:lnTo>
                  <a:pt x="94" y="2"/>
                </a:lnTo>
                <a:lnTo>
                  <a:pt x="81" y="0"/>
                </a:lnTo>
                <a:lnTo>
                  <a:pt x="81" y="0"/>
                </a:lnTo>
                <a:lnTo>
                  <a:pt x="69" y="2"/>
                </a:lnTo>
                <a:lnTo>
                  <a:pt x="59" y="5"/>
                </a:lnTo>
                <a:lnTo>
                  <a:pt x="51" y="14"/>
                </a:lnTo>
                <a:lnTo>
                  <a:pt x="42" y="27"/>
                </a:lnTo>
                <a:lnTo>
                  <a:pt x="42" y="27"/>
                </a:lnTo>
                <a:lnTo>
                  <a:pt x="42" y="5"/>
                </a:lnTo>
                <a:lnTo>
                  <a:pt x="0" y="5"/>
                </a:lnTo>
                <a:lnTo>
                  <a:pt x="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0" name="Freeform 17"/>
          <p:cNvSpPr>
            <a:spLocks/>
          </p:cNvSpPr>
          <p:nvPr userDrawn="1"/>
        </p:nvSpPr>
        <p:spPr bwMode="auto">
          <a:xfrm>
            <a:off x="7883301" y="942975"/>
            <a:ext cx="209550" cy="336550"/>
          </a:xfrm>
          <a:custGeom>
            <a:avLst/>
            <a:gdLst>
              <a:gd name="T0" fmla="*/ 45 w 132"/>
              <a:gd name="T1" fmla="*/ 61 h 212"/>
              <a:gd name="T2" fmla="*/ 45 w 132"/>
              <a:gd name="T3" fmla="*/ 51 h 212"/>
              <a:gd name="T4" fmla="*/ 52 w 132"/>
              <a:gd name="T5" fmla="*/ 39 h 212"/>
              <a:gd name="T6" fmla="*/ 60 w 132"/>
              <a:gd name="T7" fmla="*/ 36 h 212"/>
              <a:gd name="T8" fmla="*/ 65 w 132"/>
              <a:gd name="T9" fmla="*/ 36 h 212"/>
              <a:gd name="T10" fmla="*/ 77 w 132"/>
              <a:gd name="T11" fmla="*/ 39 h 212"/>
              <a:gd name="T12" fmla="*/ 84 w 132"/>
              <a:gd name="T13" fmla="*/ 49 h 212"/>
              <a:gd name="T14" fmla="*/ 85 w 132"/>
              <a:gd name="T15" fmla="*/ 61 h 212"/>
              <a:gd name="T16" fmla="*/ 80 w 132"/>
              <a:gd name="T17" fmla="*/ 76 h 212"/>
              <a:gd name="T18" fmla="*/ 67 w 132"/>
              <a:gd name="T19" fmla="*/ 84 h 212"/>
              <a:gd name="T20" fmla="*/ 43 w 132"/>
              <a:gd name="T21" fmla="*/ 91 h 212"/>
              <a:gd name="T22" fmla="*/ 23 w 132"/>
              <a:gd name="T23" fmla="*/ 100 h 212"/>
              <a:gd name="T24" fmla="*/ 10 w 132"/>
              <a:gd name="T25" fmla="*/ 113 h 212"/>
              <a:gd name="T26" fmla="*/ 1 w 132"/>
              <a:gd name="T27" fmla="*/ 130 h 212"/>
              <a:gd name="T28" fmla="*/ 0 w 132"/>
              <a:gd name="T29" fmla="*/ 155 h 212"/>
              <a:gd name="T30" fmla="*/ 0 w 132"/>
              <a:gd name="T31" fmla="*/ 165 h 212"/>
              <a:gd name="T32" fmla="*/ 5 w 132"/>
              <a:gd name="T33" fmla="*/ 185 h 212"/>
              <a:gd name="T34" fmla="*/ 15 w 132"/>
              <a:gd name="T35" fmla="*/ 202 h 212"/>
              <a:gd name="T36" fmla="*/ 30 w 132"/>
              <a:gd name="T37" fmla="*/ 212 h 212"/>
              <a:gd name="T38" fmla="*/ 40 w 132"/>
              <a:gd name="T39" fmla="*/ 212 h 212"/>
              <a:gd name="T40" fmla="*/ 60 w 132"/>
              <a:gd name="T41" fmla="*/ 211 h 212"/>
              <a:gd name="T42" fmla="*/ 72 w 132"/>
              <a:gd name="T43" fmla="*/ 204 h 212"/>
              <a:gd name="T44" fmla="*/ 84 w 132"/>
              <a:gd name="T45" fmla="*/ 187 h 212"/>
              <a:gd name="T46" fmla="*/ 85 w 132"/>
              <a:gd name="T47" fmla="*/ 187 h 212"/>
              <a:gd name="T48" fmla="*/ 90 w 132"/>
              <a:gd name="T49" fmla="*/ 207 h 212"/>
              <a:gd name="T50" fmla="*/ 132 w 132"/>
              <a:gd name="T51" fmla="*/ 207 h 212"/>
              <a:gd name="T52" fmla="*/ 127 w 132"/>
              <a:gd name="T53" fmla="*/ 190 h 212"/>
              <a:gd name="T54" fmla="*/ 126 w 132"/>
              <a:gd name="T55" fmla="*/ 63 h 212"/>
              <a:gd name="T56" fmla="*/ 126 w 132"/>
              <a:gd name="T57" fmla="*/ 49 h 212"/>
              <a:gd name="T58" fmla="*/ 121 w 132"/>
              <a:gd name="T59" fmla="*/ 26 h 212"/>
              <a:gd name="T60" fmla="*/ 107 w 132"/>
              <a:gd name="T61" fmla="*/ 10 h 212"/>
              <a:gd name="T62" fmla="*/ 82 w 132"/>
              <a:gd name="T63" fmla="*/ 0 h 212"/>
              <a:gd name="T64" fmla="*/ 65 w 132"/>
              <a:gd name="T65" fmla="*/ 0 h 212"/>
              <a:gd name="T66" fmla="*/ 42 w 132"/>
              <a:gd name="T67" fmla="*/ 4 h 212"/>
              <a:gd name="T68" fmla="*/ 23 w 132"/>
              <a:gd name="T69" fmla="*/ 14 h 212"/>
              <a:gd name="T70" fmla="*/ 10 w 132"/>
              <a:gd name="T71" fmla="*/ 32 h 212"/>
              <a:gd name="T72" fmla="*/ 5 w 132"/>
              <a:gd name="T73" fmla="*/ 63 h 212"/>
              <a:gd name="T74" fmla="*/ 45 w 132"/>
              <a:gd name="T75" fmla="*/ 6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" h="212">
                <a:moveTo>
                  <a:pt x="45" y="68"/>
                </a:moveTo>
                <a:lnTo>
                  <a:pt x="45" y="61"/>
                </a:lnTo>
                <a:lnTo>
                  <a:pt x="45" y="61"/>
                </a:lnTo>
                <a:lnTo>
                  <a:pt x="45" y="51"/>
                </a:lnTo>
                <a:lnTo>
                  <a:pt x="50" y="42"/>
                </a:lnTo>
                <a:lnTo>
                  <a:pt x="52" y="39"/>
                </a:lnTo>
                <a:lnTo>
                  <a:pt x="55" y="37"/>
                </a:lnTo>
                <a:lnTo>
                  <a:pt x="60" y="36"/>
                </a:lnTo>
                <a:lnTo>
                  <a:pt x="65" y="36"/>
                </a:lnTo>
                <a:lnTo>
                  <a:pt x="65" y="36"/>
                </a:lnTo>
                <a:lnTo>
                  <a:pt x="74" y="37"/>
                </a:lnTo>
                <a:lnTo>
                  <a:pt x="77" y="39"/>
                </a:lnTo>
                <a:lnTo>
                  <a:pt x="80" y="42"/>
                </a:lnTo>
                <a:lnTo>
                  <a:pt x="84" y="49"/>
                </a:lnTo>
                <a:lnTo>
                  <a:pt x="85" y="61"/>
                </a:lnTo>
                <a:lnTo>
                  <a:pt x="85" y="61"/>
                </a:lnTo>
                <a:lnTo>
                  <a:pt x="84" y="69"/>
                </a:lnTo>
                <a:lnTo>
                  <a:pt x="80" y="76"/>
                </a:lnTo>
                <a:lnTo>
                  <a:pt x="75" y="79"/>
                </a:lnTo>
                <a:lnTo>
                  <a:pt x="67" y="84"/>
                </a:lnTo>
                <a:lnTo>
                  <a:pt x="43" y="91"/>
                </a:lnTo>
                <a:lnTo>
                  <a:pt x="43" y="91"/>
                </a:lnTo>
                <a:lnTo>
                  <a:pt x="32" y="96"/>
                </a:lnTo>
                <a:lnTo>
                  <a:pt x="23" y="100"/>
                </a:lnTo>
                <a:lnTo>
                  <a:pt x="16" y="106"/>
                </a:lnTo>
                <a:lnTo>
                  <a:pt x="10" y="113"/>
                </a:lnTo>
                <a:lnTo>
                  <a:pt x="5" y="121"/>
                </a:lnTo>
                <a:lnTo>
                  <a:pt x="1" y="130"/>
                </a:lnTo>
                <a:lnTo>
                  <a:pt x="0" y="142"/>
                </a:lnTo>
                <a:lnTo>
                  <a:pt x="0" y="155"/>
                </a:lnTo>
                <a:lnTo>
                  <a:pt x="0" y="155"/>
                </a:lnTo>
                <a:lnTo>
                  <a:pt x="0" y="165"/>
                </a:lnTo>
                <a:lnTo>
                  <a:pt x="1" y="175"/>
                </a:lnTo>
                <a:lnTo>
                  <a:pt x="5" y="185"/>
                </a:lnTo>
                <a:lnTo>
                  <a:pt x="8" y="194"/>
                </a:lnTo>
                <a:lnTo>
                  <a:pt x="15" y="202"/>
                </a:lnTo>
                <a:lnTo>
                  <a:pt x="21" y="207"/>
                </a:lnTo>
                <a:lnTo>
                  <a:pt x="30" y="212"/>
                </a:lnTo>
                <a:lnTo>
                  <a:pt x="40" y="212"/>
                </a:lnTo>
                <a:lnTo>
                  <a:pt x="40" y="212"/>
                </a:lnTo>
                <a:lnTo>
                  <a:pt x="55" y="212"/>
                </a:lnTo>
                <a:lnTo>
                  <a:pt x="60" y="211"/>
                </a:lnTo>
                <a:lnTo>
                  <a:pt x="67" y="207"/>
                </a:lnTo>
                <a:lnTo>
                  <a:pt x="72" y="204"/>
                </a:lnTo>
                <a:lnTo>
                  <a:pt x="75" y="199"/>
                </a:lnTo>
                <a:lnTo>
                  <a:pt x="84" y="187"/>
                </a:lnTo>
                <a:lnTo>
                  <a:pt x="85" y="187"/>
                </a:lnTo>
                <a:lnTo>
                  <a:pt x="85" y="187"/>
                </a:lnTo>
                <a:lnTo>
                  <a:pt x="87" y="197"/>
                </a:lnTo>
                <a:lnTo>
                  <a:pt x="90" y="207"/>
                </a:lnTo>
                <a:lnTo>
                  <a:pt x="132" y="207"/>
                </a:lnTo>
                <a:lnTo>
                  <a:pt x="132" y="207"/>
                </a:lnTo>
                <a:lnTo>
                  <a:pt x="129" y="199"/>
                </a:lnTo>
                <a:lnTo>
                  <a:pt x="127" y="190"/>
                </a:lnTo>
                <a:lnTo>
                  <a:pt x="126" y="169"/>
                </a:lnTo>
                <a:lnTo>
                  <a:pt x="126" y="63"/>
                </a:lnTo>
                <a:lnTo>
                  <a:pt x="126" y="63"/>
                </a:lnTo>
                <a:lnTo>
                  <a:pt x="126" y="49"/>
                </a:lnTo>
                <a:lnTo>
                  <a:pt x="124" y="37"/>
                </a:lnTo>
                <a:lnTo>
                  <a:pt x="121" y="26"/>
                </a:lnTo>
                <a:lnTo>
                  <a:pt x="116" y="17"/>
                </a:lnTo>
                <a:lnTo>
                  <a:pt x="107" y="10"/>
                </a:lnTo>
                <a:lnTo>
                  <a:pt x="95" y="4"/>
                </a:lnTo>
                <a:lnTo>
                  <a:pt x="82" y="0"/>
                </a:lnTo>
                <a:lnTo>
                  <a:pt x="65" y="0"/>
                </a:lnTo>
                <a:lnTo>
                  <a:pt x="65" y="0"/>
                </a:lnTo>
                <a:lnTo>
                  <a:pt x="53" y="0"/>
                </a:lnTo>
                <a:lnTo>
                  <a:pt x="42" y="4"/>
                </a:lnTo>
                <a:lnTo>
                  <a:pt x="32" y="7"/>
                </a:lnTo>
                <a:lnTo>
                  <a:pt x="23" y="14"/>
                </a:lnTo>
                <a:lnTo>
                  <a:pt x="15" y="22"/>
                </a:lnTo>
                <a:lnTo>
                  <a:pt x="10" y="32"/>
                </a:lnTo>
                <a:lnTo>
                  <a:pt x="6" y="46"/>
                </a:lnTo>
                <a:lnTo>
                  <a:pt x="5" y="63"/>
                </a:lnTo>
                <a:lnTo>
                  <a:pt x="5" y="68"/>
                </a:lnTo>
                <a:lnTo>
                  <a:pt x="45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1" name="Freeform 18"/>
          <p:cNvSpPr>
            <a:spLocks/>
          </p:cNvSpPr>
          <p:nvPr userDrawn="1"/>
        </p:nvSpPr>
        <p:spPr bwMode="auto">
          <a:xfrm>
            <a:off x="7949976" y="1111250"/>
            <a:ext cx="68262" cy="112713"/>
          </a:xfrm>
          <a:custGeom>
            <a:avLst/>
            <a:gdLst>
              <a:gd name="T0" fmla="*/ 43 w 43"/>
              <a:gd name="T1" fmla="*/ 41 h 71"/>
              <a:gd name="T2" fmla="*/ 43 w 43"/>
              <a:gd name="T3" fmla="*/ 41 h 71"/>
              <a:gd name="T4" fmla="*/ 42 w 43"/>
              <a:gd name="T5" fmla="*/ 47 h 71"/>
              <a:gd name="T6" fmla="*/ 40 w 43"/>
              <a:gd name="T7" fmla="*/ 54 h 71"/>
              <a:gd name="T8" fmla="*/ 37 w 43"/>
              <a:gd name="T9" fmla="*/ 59 h 71"/>
              <a:gd name="T10" fmla="*/ 33 w 43"/>
              <a:gd name="T11" fmla="*/ 64 h 71"/>
              <a:gd name="T12" fmla="*/ 30 w 43"/>
              <a:gd name="T13" fmla="*/ 68 h 71"/>
              <a:gd name="T14" fmla="*/ 25 w 43"/>
              <a:gd name="T15" fmla="*/ 69 h 71"/>
              <a:gd name="T16" fmla="*/ 16 w 43"/>
              <a:gd name="T17" fmla="*/ 71 h 71"/>
              <a:gd name="T18" fmla="*/ 16 w 43"/>
              <a:gd name="T19" fmla="*/ 71 h 71"/>
              <a:gd name="T20" fmla="*/ 11 w 43"/>
              <a:gd name="T21" fmla="*/ 71 h 71"/>
              <a:gd name="T22" fmla="*/ 8 w 43"/>
              <a:gd name="T23" fmla="*/ 69 h 71"/>
              <a:gd name="T24" fmla="*/ 5 w 43"/>
              <a:gd name="T25" fmla="*/ 66 h 71"/>
              <a:gd name="T26" fmla="*/ 3 w 43"/>
              <a:gd name="T27" fmla="*/ 63 h 71"/>
              <a:gd name="T28" fmla="*/ 0 w 43"/>
              <a:gd name="T29" fmla="*/ 54 h 71"/>
              <a:gd name="T30" fmla="*/ 0 w 43"/>
              <a:gd name="T31" fmla="*/ 44 h 71"/>
              <a:gd name="T32" fmla="*/ 0 w 43"/>
              <a:gd name="T33" fmla="*/ 44 h 71"/>
              <a:gd name="T34" fmla="*/ 1 w 43"/>
              <a:gd name="T35" fmla="*/ 31 h 71"/>
              <a:gd name="T36" fmla="*/ 5 w 43"/>
              <a:gd name="T37" fmla="*/ 22 h 71"/>
              <a:gd name="T38" fmla="*/ 8 w 43"/>
              <a:gd name="T39" fmla="*/ 19 h 71"/>
              <a:gd name="T40" fmla="*/ 13 w 43"/>
              <a:gd name="T41" fmla="*/ 15 h 71"/>
              <a:gd name="T42" fmla="*/ 23 w 43"/>
              <a:gd name="T43" fmla="*/ 10 h 71"/>
              <a:gd name="T44" fmla="*/ 23 w 43"/>
              <a:gd name="T45" fmla="*/ 10 h 71"/>
              <a:gd name="T46" fmla="*/ 33 w 43"/>
              <a:gd name="T47" fmla="*/ 7 h 71"/>
              <a:gd name="T48" fmla="*/ 43 w 43"/>
              <a:gd name="T49" fmla="*/ 0 h 71"/>
              <a:gd name="T50" fmla="*/ 43 w 43"/>
              <a:gd name="T51" fmla="*/ 4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3" h="71">
                <a:moveTo>
                  <a:pt x="43" y="41"/>
                </a:moveTo>
                <a:lnTo>
                  <a:pt x="43" y="41"/>
                </a:lnTo>
                <a:lnTo>
                  <a:pt x="42" y="47"/>
                </a:lnTo>
                <a:lnTo>
                  <a:pt x="40" y="54"/>
                </a:lnTo>
                <a:lnTo>
                  <a:pt x="37" y="59"/>
                </a:lnTo>
                <a:lnTo>
                  <a:pt x="33" y="64"/>
                </a:lnTo>
                <a:lnTo>
                  <a:pt x="30" y="68"/>
                </a:lnTo>
                <a:lnTo>
                  <a:pt x="25" y="69"/>
                </a:lnTo>
                <a:lnTo>
                  <a:pt x="16" y="71"/>
                </a:lnTo>
                <a:lnTo>
                  <a:pt x="16" y="71"/>
                </a:lnTo>
                <a:lnTo>
                  <a:pt x="11" y="71"/>
                </a:lnTo>
                <a:lnTo>
                  <a:pt x="8" y="69"/>
                </a:lnTo>
                <a:lnTo>
                  <a:pt x="5" y="66"/>
                </a:lnTo>
                <a:lnTo>
                  <a:pt x="3" y="63"/>
                </a:lnTo>
                <a:lnTo>
                  <a:pt x="0" y="54"/>
                </a:lnTo>
                <a:lnTo>
                  <a:pt x="0" y="44"/>
                </a:lnTo>
                <a:lnTo>
                  <a:pt x="0" y="44"/>
                </a:lnTo>
                <a:lnTo>
                  <a:pt x="1" y="31"/>
                </a:lnTo>
                <a:lnTo>
                  <a:pt x="5" y="22"/>
                </a:lnTo>
                <a:lnTo>
                  <a:pt x="8" y="19"/>
                </a:lnTo>
                <a:lnTo>
                  <a:pt x="13" y="15"/>
                </a:lnTo>
                <a:lnTo>
                  <a:pt x="23" y="10"/>
                </a:lnTo>
                <a:lnTo>
                  <a:pt x="23" y="10"/>
                </a:lnTo>
                <a:lnTo>
                  <a:pt x="33" y="7"/>
                </a:lnTo>
                <a:lnTo>
                  <a:pt x="43" y="0"/>
                </a:lnTo>
                <a:lnTo>
                  <a:pt x="43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3" name="Freeform 20"/>
          <p:cNvSpPr>
            <a:spLocks/>
          </p:cNvSpPr>
          <p:nvPr userDrawn="1"/>
        </p:nvSpPr>
        <p:spPr bwMode="auto">
          <a:xfrm>
            <a:off x="8192863" y="1004888"/>
            <a:ext cx="71437" cy="214313"/>
          </a:xfrm>
          <a:custGeom>
            <a:avLst/>
            <a:gdLst>
              <a:gd name="T0" fmla="*/ 0 w 45"/>
              <a:gd name="T1" fmla="*/ 67 h 135"/>
              <a:gd name="T2" fmla="*/ 0 w 45"/>
              <a:gd name="T3" fmla="*/ 67 h 135"/>
              <a:gd name="T4" fmla="*/ 1 w 45"/>
              <a:gd name="T5" fmla="*/ 39 h 135"/>
              <a:gd name="T6" fmla="*/ 1 w 45"/>
              <a:gd name="T7" fmla="*/ 27 h 135"/>
              <a:gd name="T8" fmla="*/ 5 w 45"/>
              <a:gd name="T9" fmla="*/ 17 h 135"/>
              <a:gd name="T10" fmla="*/ 6 w 45"/>
              <a:gd name="T11" fmla="*/ 10 h 135"/>
              <a:gd name="T12" fmla="*/ 12 w 45"/>
              <a:gd name="T13" fmla="*/ 5 h 135"/>
              <a:gd name="T14" fmla="*/ 17 w 45"/>
              <a:gd name="T15" fmla="*/ 2 h 135"/>
              <a:gd name="T16" fmla="*/ 23 w 45"/>
              <a:gd name="T17" fmla="*/ 0 h 135"/>
              <a:gd name="T18" fmla="*/ 23 w 45"/>
              <a:gd name="T19" fmla="*/ 0 h 135"/>
              <a:gd name="T20" fmla="*/ 30 w 45"/>
              <a:gd name="T21" fmla="*/ 2 h 135"/>
              <a:gd name="T22" fmla="*/ 35 w 45"/>
              <a:gd name="T23" fmla="*/ 5 h 135"/>
              <a:gd name="T24" fmla="*/ 38 w 45"/>
              <a:gd name="T25" fmla="*/ 10 h 135"/>
              <a:gd name="T26" fmla="*/ 42 w 45"/>
              <a:gd name="T27" fmla="*/ 17 h 135"/>
              <a:gd name="T28" fmla="*/ 43 w 45"/>
              <a:gd name="T29" fmla="*/ 27 h 135"/>
              <a:gd name="T30" fmla="*/ 45 w 45"/>
              <a:gd name="T31" fmla="*/ 39 h 135"/>
              <a:gd name="T32" fmla="*/ 45 w 45"/>
              <a:gd name="T33" fmla="*/ 67 h 135"/>
              <a:gd name="T34" fmla="*/ 45 w 45"/>
              <a:gd name="T35" fmla="*/ 67 h 135"/>
              <a:gd name="T36" fmla="*/ 45 w 45"/>
              <a:gd name="T37" fmla="*/ 96 h 135"/>
              <a:gd name="T38" fmla="*/ 43 w 45"/>
              <a:gd name="T39" fmla="*/ 108 h 135"/>
              <a:gd name="T40" fmla="*/ 42 w 45"/>
              <a:gd name="T41" fmla="*/ 118 h 135"/>
              <a:gd name="T42" fmla="*/ 38 w 45"/>
              <a:gd name="T43" fmla="*/ 124 h 135"/>
              <a:gd name="T44" fmla="*/ 35 w 45"/>
              <a:gd name="T45" fmla="*/ 130 h 135"/>
              <a:gd name="T46" fmla="*/ 30 w 45"/>
              <a:gd name="T47" fmla="*/ 133 h 135"/>
              <a:gd name="T48" fmla="*/ 23 w 45"/>
              <a:gd name="T49" fmla="*/ 135 h 135"/>
              <a:gd name="T50" fmla="*/ 23 w 45"/>
              <a:gd name="T51" fmla="*/ 135 h 135"/>
              <a:gd name="T52" fmla="*/ 17 w 45"/>
              <a:gd name="T53" fmla="*/ 133 h 135"/>
              <a:gd name="T54" fmla="*/ 12 w 45"/>
              <a:gd name="T55" fmla="*/ 130 h 135"/>
              <a:gd name="T56" fmla="*/ 6 w 45"/>
              <a:gd name="T57" fmla="*/ 124 h 135"/>
              <a:gd name="T58" fmla="*/ 5 w 45"/>
              <a:gd name="T59" fmla="*/ 118 h 135"/>
              <a:gd name="T60" fmla="*/ 1 w 45"/>
              <a:gd name="T61" fmla="*/ 108 h 135"/>
              <a:gd name="T62" fmla="*/ 1 w 45"/>
              <a:gd name="T63" fmla="*/ 96 h 135"/>
              <a:gd name="T64" fmla="*/ 0 w 45"/>
              <a:gd name="T65" fmla="*/ 6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135">
                <a:moveTo>
                  <a:pt x="0" y="67"/>
                </a:moveTo>
                <a:lnTo>
                  <a:pt x="0" y="67"/>
                </a:lnTo>
                <a:lnTo>
                  <a:pt x="1" y="39"/>
                </a:lnTo>
                <a:lnTo>
                  <a:pt x="1" y="27"/>
                </a:lnTo>
                <a:lnTo>
                  <a:pt x="5" y="17"/>
                </a:lnTo>
                <a:lnTo>
                  <a:pt x="6" y="10"/>
                </a:lnTo>
                <a:lnTo>
                  <a:pt x="12" y="5"/>
                </a:lnTo>
                <a:lnTo>
                  <a:pt x="17" y="2"/>
                </a:lnTo>
                <a:lnTo>
                  <a:pt x="23" y="0"/>
                </a:lnTo>
                <a:lnTo>
                  <a:pt x="23" y="0"/>
                </a:lnTo>
                <a:lnTo>
                  <a:pt x="30" y="2"/>
                </a:lnTo>
                <a:lnTo>
                  <a:pt x="35" y="5"/>
                </a:lnTo>
                <a:lnTo>
                  <a:pt x="38" y="10"/>
                </a:lnTo>
                <a:lnTo>
                  <a:pt x="42" y="17"/>
                </a:lnTo>
                <a:lnTo>
                  <a:pt x="43" y="27"/>
                </a:lnTo>
                <a:lnTo>
                  <a:pt x="45" y="39"/>
                </a:lnTo>
                <a:lnTo>
                  <a:pt x="45" y="67"/>
                </a:lnTo>
                <a:lnTo>
                  <a:pt x="45" y="67"/>
                </a:lnTo>
                <a:lnTo>
                  <a:pt x="45" y="96"/>
                </a:lnTo>
                <a:lnTo>
                  <a:pt x="43" y="108"/>
                </a:lnTo>
                <a:lnTo>
                  <a:pt x="42" y="118"/>
                </a:lnTo>
                <a:lnTo>
                  <a:pt x="38" y="124"/>
                </a:lnTo>
                <a:lnTo>
                  <a:pt x="35" y="130"/>
                </a:lnTo>
                <a:lnTo>
                  <a:pt x="30" y="133"/>
                </a:lnTo>
                <a:lnTo>
                  <a:pt x="23" y="135"/>
                </a:lnTo>
                <a:lnTo>
                  <a:pt x="23" y="135"/>
                </a:lnTo>
                <a:lnTo>
                  <a:pt x="17" y="133"/>
                </a:lnTo>
                <a:lnTo>
                  <a:pt x="12" y="130"/>
                </a:lnTo>
                <a:lnTo>
                  <a:pt x="6" y="124"/>
                </a:lnTo>
                <a:lnTo>
                  <a:pt x="5" y="118"/>
                </a:lnTo>
                <a:lnTo>
                  <a:pt x="1" y="108"/>
                </a:lnTo>
                <a:lnTo>
                  <a:pt x="1" y="96"/>
                </a:lnTo>
                <a:lnTo>
                  <a:pt x="0" y="6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4" name="Freeform 21"/>
          <p:cNvSpPr>
            <a:spLocks/>
          </p:cNvSpPr>
          <p:nvPr userDrawn="1"/>
        </p:nvSpPr>
        <p:spPr bwMode="auto">
          <a:xfrm>
            <a:off x="8123013" y="942975"/>
            <a:ext cx="211137" cy="436563"/>
          </a:xfrm>
          <a:custGeom>
            <a:avLst/>
            <a:gdLst>
              <a:gd name="T0" fmla="*/ 0 w 133"/>
              <a:gd name="T1" fmla="*/ 275 h 275"/>
              <a:gd name="T2" fmla="*/ 44 w 133"/>
              <a:gd name="T3" fmla="*/ 275 h 275"/>
              <a:gd name="T4" fmla="*/ 44 w 133"/>
              <a:gd name="T5" fmla="*/ 189 h 275"/>
              <a:gd name="T6" fmla="*/ 44 w 133"/>
              <a:gd name="T7" fmla="*/ 189 h 275"/>
              <a:gd name="T8" fmla="*/ 44 w 133"/>
              <a:gd name="T9" fmla="*/ 189 h 275"/>
              <a:gd name="T10" fmla="*/ 52 w 133"/>
              <a:gd name="T11" fmla="*/ 199 h 275"/>
              <a:gd name="T12" fmla="*/ 61 w 133"/>
              <a:gd name="T13" fmla="*/ 207 h 275"/>
              <a:gd name="T14" fmla="*/ 69 w 133"/>
              <a:gd name="T15" fmla="*/ 211 h 275"/>
              <a:gd name="T16" fmla="*/ 81 w 133"/>
              <a:gd name="T17" fmla="*/ 212 h 275"/>
              <a:gd name="T18" fmla="*/ 81 w 133"/>
              <a:gd name="T19" fmla="*/ 212 h 275"/>
              <a:gd name="T20" fmla="*/ 94 w 133"/>
              <a:gd name="T21" fmla="*/ 211 h 275"/>
              <a:gd name="T22" fmla="*/ 104 w 133"/>
              <a:gd name="T23" fmla="*/ 207 h 275"/>
              <a:gd name="T24" fmla="*/ 113 w 133"/>
              <a:gd name="T25" fmla="*/ 199 h 275"/>
              <a:gd name="T26" fmla="*/ 121 w 133"/>
              <a:gd name="T27" fmla="*/ 187 h 275"/>
              <a:gd name="T28" fmla="*/ 126 w 133"/>
              <a:gd name="T29" fmla="*/ 174 h 275"/>
              <a:gd name="T30" fmla="*/ 130 w 133"/>
              <a:gd name="T31" fmla="*/ 155 h 275"/>
              <a:gd name="T32" fmla="*/ 133 w 133"/>
              <a:gd name="T33" fmla="*/ 133 h 275"/>
              <a:gd name="T34" fmla="*/ 133 w 133"/>
              <a:gd name="T35" fmla="*/ 106 h 275"/>
              <a:gd name="T36" fmla="*/ 133 w 133"/>
              <a:gd name="T37" fmla="*/ 106 h 275"/>
              <a:gd name="T38" fmla="*/ 133 w 133"/>
              <a:gd name="T39" fmla="*/ 79 h 275"/>
              <a:gd name="T40" fmla="*/ 130 w 133"/>
              <a:gd name="T41" fmla="*/ 57 h 275"/>
              <a:gd name="T42" fmla="*/ 126 w 133"/>
              <a:gd name="T43" fmla="*/ 39 h 275"/>
              <a:gd name="T44" fmla="*/ 121 w 133"/>
              <a:gd name="T45" fmla="*/ 26 h 275"/>
              <a:gd name="T46" fmla="*/ 113 w 133"/>
              <a:gd name="T47" fmla="*/ 14 h 275"/>
              <a:gd name="T48" fmla="*/ 104 w 133"/>
              <a:gd name="T49" fmla="*/ 5 h 275"/>
              <a:gd name="T50" fmla="*/ 94 w 133"/>
              <a:gd name="T51" fmla="*/ 2 h 275"/>
              <a:gd name="T52" fmla="*/ 81 w 133"/>
              <a:gd name="T53" fmla="*/ 0 h 275"/>
              <a:gd name="T54" fmla="*/ 81 w 133"/>
              <a:gd name="T55" fmla="*/ 0 h 275"/>
              <a:gd name="T56" fmla="*/ 69 w 133"/>
              <a:gd name="T57" fmla="*/ 2 h 275"/>
              <a:gd name="T58" fmla="*/ 59 w 133"/>
              <a:gd name="T59" fmla="*/ 5 h 275"/>
              <a:gd name="T60" fmla="*/ 50 w 133"/>
              <a:gd name="T61" fmla="*/ 14 h 275"/>
              <a:gd name="T62" fmla="*/ 42 w 133"/>
              <a:gd name="T63" fmla="*/ 27 h 275"/>
              <a:gd name="T64" fmla="*/ 42 w 133"/>
              <a:gd name="T65" fmla="*/ 27 h 275"/>
              <a:gd name="T66" fmla="*/ 42 w 133"/>
              <a:gd name="T67" fmla="*/ 5 h 275"/>
              <a:gd name="T68" fmla="*/ 0 w 133"/>
              <a:gd name="T69" fmla="*/ 5 h 275"/>
              <a:gd name="T70" fmla="*/ 0 w 133"/>
              <a:gd name="T7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3" h="275">
                <a:moveTo>
                  <a:pt x="0" y="275"/>
                </a:moveTo>
                <a:lnTo>
                  <a:pt x="44" y="275"/>
                </a:lnTo>
                <a:lnTo>
                  <a:pt x="44" y="189"/>
                </a:lnTo>
                <a:lnTo>
                  <a:pt x="44" y="189"/>
                </a:lnTo>
                <a:lnTo>
                  <a:pt x="44" y="189"/>
                </a:lnTo>
                <a:lnTo>
                  <a:pt x="52" y="199"/>
                </a:lnTo>
                <a:lnTo>
                  <a:pt x="61" y="207"/>
                </a:lnTo>
                <a:lnTo>
                  <a:pt x="69" y="211"/>
                </a:lnTo>
                <a:lnTo>
                  <a:pt x="81" y="212"/>
                </a:lnTo>
                <a:lnTo>
                  <a:pt x="81" y="212"/>
                </a:lnTo>
                <a:lnTo>
                  <a:pt x="94" y="211"/>
                </a:lnTo>
                <a:lnTo>
                  <a:pt x="104" y="207"/>
                </a:lnTo>
                <a:lnTo>
                  <a:pt x="113" y="199"/>
                </a:lnTo>
                <a:lnTo>
                  <a:pt x="121" y="187"/>
                </a:lnTo>
                <a:lnTo>
                  <a:pt x="126" y="174"/>
                </a:lnTo>
                <a:lnTo>
                  <a:pt x="130" y="155"/>
                </a:lnTo>
                <a:lnTo>
                  <a:pt x="133" y="133"/>
                </a:lnTo>
                <a:lnTo>
                  <a:pt x="133" y="106"/>
                </a:lnTo>
                <a:lnTo>
                  <a:pt x="133" y="106"/>
                </a:lnTo>
                <a:lnTo>
                  <a:pt x="133" y="79"/>
                </a:lnTo>
                <a:lnTo>
                  <a:pt x="130" y="57"/>
                </a:lnTo>
                <a:lnTo>
                  <a:pt x="126" y="39"/>
                </a:lnTo>
                <a:lnTo>
                  <a:pt x="121" y="26"/>
                </a:lnTo>
                <a:lnTo>
                  <a:pt x="113" y="14"/>
                </a:lnTo>
                <a:lnTo>
                  <a:pt x="104" y="5"/>
                </a:lnTo>
                <a:lnTo>
                  <a:pt x="94" y="2"/>
                </a:lnTo>
                <a:lnTo>
                  <a:pt x="81" y="0"/>
                </a:lnTo>
                <a:lnTo>
                  <a:pt x="81" y="0"/>
                </a:lnTo>
                <a:lnTo>
                  <a:pt x="69" y="2"/>
                </a:lnTo>
                <a:lnTo>
                  <a:pt x="59" y="5"/>
                </a:lnTo>
                <a:lnTo>
                  <a:pt x="50" y="14"/>
                </a:lnTo>
                <a:lnTo>
                  <a:pt x="42" y="27"/>
                </a:lnTo>
                <a:lnTo>
                  <a:pt x="42" y="27"/>
                </a:lnTo>
                <a:lnTo>
                  <a:pt x="42" y="5"/>
                </a:lnTo>
                <a:lnTo>
                  <a:pt x="0" y="5"/>
                </a:lnTo>
                <a:lnTo>
                  <a:pt x="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6" name="Freeform 23"/>
          <p:cNvSpPr>
            <a:spLocks/>
          </p:cNvSpPr>
          <p:nvPr userDrawn="1"/>
        </p:nvSpPr>
        <p:spPr bwMode="auto">
          <a:xfrm>
            <a:off x="8353201" y="942975"/>
            <a:ext cx="200025" cy="336550"/>
          </a:xfrm>
          <a:custGeom>
            <a:avLst/>
            <a:gdLst>
              <a:gd name="T0" fmla="*/ 0 w 126"/>
              <a:gd name="T1" fmla="*/ 148 h 212"/>
              <a:gd name="T2" fmla="*/ 0 w 126"/>
              <a:gd name="T3" fmla="*/ 162 h 212"/>
              <a:gd name="T4" fmla="*/ 6 w 126"/>
              <a:gd name="T5" fmla="*/ 185 h 212"/>
              <a:gd name="T6" fmla="*/ 22 w 126"/>
              <a:gd name="T7" fmla="*/ 202 h 212"/>
              <a:gd name="T8" fmla="*/ 45 w 126"/>
              <a:gd name="T9" fmla="*/ 212 h 212"/>
              <a:gd name="T10" fmla="*/ 62 w 126"/>
              <a:gd name="T11" fmla="*/ 212 h 212"/>
              <a:gd name="T12" fmla="*/ 87 w 126"/>
              <a:gd name="T13" fmla="*/ 209 h 212"/>
              <a:gd name="T14" fmla="*/ 107 w 126"/>
              <a:gd name="T15" fmla="*/ 197 h 212"/>
              <a:gd name="T16" fmla="*/ 121 w 126"/>
              <a:gd name="T17" fmla="*/ 177 h 212"/>
              <a:gd name="T18" fmla="*/ 126 w 126"/>
              <a:gd name="T19" fmla="*/ 150 h 212"/>
              <a:gd name="T20" fmla="*/ 124 w 126"/>
              <a:gd name="T21" fmla="*/ 138 h 212"/>
              <a:gd name="T22" fmla="*/ 121 w 126"/>
              <a:gd name="T23" fmla="*/ 120 h 212"/>
              <a:gd name="T24" fmla="*/ 112 w 126"/>
              <a:gd name="T25" fmla="*/ 106 h 212"/>
              <a:gd name="T26" fmla="*/ 97 w 126"/>
              <a:gd name="T27" fmla="*/ 96 h 212"/>
              <a:gd name="T28" fmla="*/ 62 w 126"/>
              <a:gd name="T29" fmla="*/ 81 h 212"/>
              <a:gd name="T30" fmla="*/ 52 w 126"/>
              <a:gd name="T31" fmla="*/ 76 h 212"/>
              <a:gd name="T32" fmla="*/ 43 w 126"/>
              <a:gd name="T33" fmla="*/ 64 h 212"/>
              <a:gd name="T34" fmla="*/ 43 w 126"/>
              <a:gd name="T35" fmla="*/ 57 h 212"/>
              <a:gd name="T36" fmla="*/ 48 w 126"/>
              <a:gd name="T37" fmla="*/ 41 h 212"/>
              <a:gd name="T38" fmla="*/ 64 w 126"/>
              <a:gd name="T39" fmla="*/ 36 h 212"/>
              <a:gd name="T40" fmla="*/ 69 w 126"/>
              <a:gd name="T41" fmla="*/ 36 h 212"/>
              <a:gd name="T42" fmla="*/ 75 w 126"/>
              <a:gd name="T43" fmla="*/ 39 h 212"/>
              <a:gd name="T44" fmla="*/ 82 w 126"/>
              <a:gd name="T45" fmla="*/ 52 h 212"/>
              <a:gd name="T46" fmla="*/ 122 w 126"/>
              <a:gd name="T47" fmla="*/ 66 h 212"/>
              <a:gd name="T48" fmla="*/ 122 w 126"/>
              <a:gd name="T49" fmla="*/ 57 h 212"/>
              <a:gd name="T50" fmla="*/ 117 w 126"/>
              <a:gd name="T51" fmla="*/ 32 h 212"/>
              <a:gd name="T52" fmla="*/ 107 w 126"/>
              <a:gd name="T53" fmla="*/ 15 h 212"/>
              <a:gd name="T54" fmla="*/ 89 w 126"/>
              <a:gd name="T55" fmla="*/ 4 h 212"/>
              <a:gd name="T56" fmla="*/ 64 w 126"/>
              <a:gd name="T57" fmla="*/ 0 h 212"/>
              <a:gd name="T58" fmla="*/ 48 w 126"/>
              <a:gd name="T59" fmla="*/ 0 h 212"/>
              <a:gd name="T60" fmla="*/ 23 w 126"/>
              <a:gd name="T61" fmla="*/ 10 h 212"/>
              <a:gd name="T62" fmla="*/ 8 w 126"/>
              <a:gd name="T63" fmla="*/ 27 h 212"/>
              <a:gd name="T64" fmla="*/ 1 w 126"/>
              <a:gd name="T65" fmla="*/ 49 h 212"/>
              <a:gd name="T66" fmla="*/ 1 w 126"/>
              <a:gd name="T67" fmla="*/ 61 h 212"/>
              <a:gd name="T68" fmla="*/ 3 w 126"/>
              <a:gd name="T69" fmla="*/ 81 h 212"/>
              <a:gd name="T70" fmla="*/ 10 w 126"/>
              <a:gd name="T71" fmla="*/ 96 h 212"/>
              <a:gd name="T72" fmla="*/ 22 w 126"/>
              <a:gd name="T73" fmla="*/ 108 h 212"/>
              <a:gd name="T74" fmla="*/ 37 w 126"/>
              <a:gd name="T75" fmla="*/ 118 h 212"/>
              <a:gd name="T76" fmla="*/ 69 w 126"/>
              <a:gd name="T77" fmla="*/ 130 h 212"/>
              <a:gd name="T78" fmla="*/ 79 w 126"/>
              <a:gd name="T79" fmla="*/ 138 h 212"/>
              <a:gd name="T80" fmla="*/ 84 w 126"/>
              <a:gd name="T81" fmla="*/ 153 h 212"/>
              <a:gd name="T82" fmla="*/ 82 w 126"/>
              <a:gd name="T83" fmla="*/ 163 h 212"/>
              <a:gd name="T84" fmla="*/ 70 w 126"/>
              <a:gd name="T85" fmla="*/ 175 h 212"/>
              <a:gd name="T86" fmla="*/ 62 w 126"/>
              <a:gd name="T87" fmla="*/ 177 h 212"/>
              <a:gd name="T88" fmla="*/ 52 w 126"/>
              <a:gd name="T89" fmla="*/ 175 h 212"/>
              <a:gd name="T90" fmla="*/ 45 w 126"/>
              <a:gd name="T91" fmla="*/ 170 h 212"/>
              <a:gd name="T92" fmla="*/ 38 w 126"/>
              <a:gd name="T93" fmla="*/ 148 h 212"/>
              <a:gd name="T94" fmla="*/ 0 w 126"/>
              <a:gd name="T95" fmla="*/ 14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6" h="212">
                <a:moveTo>
                  <a:pt x="0" y="142"/>
                </a:moveTo>
                <a:lnTo>
                  <a:pt x="0" y="148"/>
                </a:lnTo>
                <a:lnTo>
                  <a:pt x="0" y="148"/>
                </a:lnTo>
                <a:lnTo>
                  <a:pt x="0" y="162"/>
                </a:lnTo>
                <a:lnTo>
                  <a:pt x="3" y="175"/>
                </a:lnTo>
                <a:lnTo>
                  <a:pt x="6" y="185"/>
                </a:lnTo>
                <a:lnTo>
                  <a:pt x="13" y="195"/>
                </a:lnTo>
                <a:lnTo>
                  <a:pt x="22" y="202"/>
                </a:lnTo>
                <a:lnTo>
                  <a:pt x="32" y="209"/>
                </a:lnTo>
                <a:lnTo>
                  <a:pt x="45" y="212"/>
                </a:lnTo>
                <a:lnTo>
                  <a:pt x="62" y="212"/>
                </a:lnTo>
                <a:lnTo>
                  <a:pt x="62" y="212"/>
                </a:lnTo>
                <a:lnTo>
                  <a:pt x="75" y="212"/>
                </a:lnTo>
                <a:lnTo>
                  <a:pt x="87" y="209"/>
                </a:lnTo>
                <a:lnTo>
                  <a:pt x="99" y="204"/>
                </a:lnTo>
                <a:lnTo>
                  <a:pt x="107" y="197"/>
                </a:lnTo>
                <a:lnTo>
                  <a:pt x="116" y="189"/>
                </a:lnTo>
                <a:lnTo>
                  <a:pt x="121" y="177"/>
                </a:lnTo>
                <a:lnTo>
                  <a:pt x="124" y="163"/>
                </a:lnTo>
                <a:lnTo>
                  <a:pt x="126" y="150"/>
                </a:lnTo>
                <a:lnTo>
                  <a:pt x="126" y="150"/>
                </a:lnTo>
                <a:lnTo>
                  <a:pt x="124" y="138"/>
                </a:lnTo>
                <a:lnTo>
                  <a:pt x="124" y="128"/>
                </a:lnTo>
                <a:lnTo>
                  <a:pt x="121" y="120"/>
                </a:lnTo>
                <a:lnTo>
                  <a:pt x="117" y="113"/>
                </a:lnTo>
                <a:lnTo>
                  <a:pt x="112" y="106"/>
                </a:lnTo>
                <a:lnTo>
                  <a:pt x="106" y="101"/>
                </a:lnTo>
                <a:lnTo>
                  <a:pt x="97" y="96"/>
                </a:lnTo>
                <a:lnTo>
                  <a:pt x="87" y="91"/>
                </a:lnTo>
                <a:lnTo>
                  <a:pt x="62" y="81"/>
                </a:lnTo>
                <a:lnTo>
                  <a:pt x="62" y="81"/>
                </a:lnTo>
                <a:lnTo>
                  <a:pt x="52" y="76"/>
                </a:lnTo>
                <a:lnTo>
                  <a:pt x="47" y="71"/>
                </a:lnTo>
                <a:lnTo>
                  <a:pt x="43" y="64"/>
                </a:lnTo>
                <a:lnTo>
                  <a:pt x="43" y="57"/>
                </a:lnTo>
                <a:lnTo>
                  <a:pt x="43" y="57"/>
                </a:lnTo>
                <a:lnTo>
                  <a:pt x="43" y="47"/>
                </a:lnTo>
                <a:lnTo>
                  <a:pt x="48" y="41"/>
                </a:lnTo>
                <a:lnTo>
                  <a:pt x="55" y="37"/>
                </a:lnTo>
                <a:lnTo>
                  <a:pt x="64" y="36"/>
                </a:lnTo>
                <a:lnTo>
                  <a:pt x="64" y="36"/>
                </a:lnTo>
                <a:lnTo>
                  <a:pt x="69" y="36"/>
                </a:lnTo>
                <a:lnTo>
                  <a:pt x="72" y="37"/>
                </a:lnTo>
                <a:lnTo>
                  <a:pt x="75" y="39"/>
                </a:lnTo>
                <a:lnTo>
                  <a:pt x="79" y="42"/>
                </a:lnTo>
                <a:lnTo>
                  <a:pt x="82" y="52"/>
                </a:lnTo>
                <a:lnTo>
                  <a:pt x="82" y="66"/>
                </a:lnTo>
                <a:lnTo>
                  <a:pt x="122" y="66"/>
                </a:lnTo>
                <a:lnTo>
                  <a:pt x="122" y="57"/>
                </a:lnTo>
                <a:lnTo>
                  <a:pt x="122" y="57"/>
                </a:lnTo>
                <a:lnTo>
                  <a:pt x="121" y="44"/>
                </a:lnTo>
                <a:lnTo>
                  <a:pt x="117" y="32"/>
                </a:lnTo>
                <a:lnTo>
                  <a:pt x="114" y="24"/>
                </a:lnTo>
                <a:lnTo>
                  <a:pt x="107" y="15"/>
                </a:lnTo>
                <a:lnTo>
                  <a:pt x="99" y="9"/>
                </a:lnTo>
                <a:lnTo>
                  <a:pt x="89" y="4"/>
                </a:lnTo>
                <a:lnTo>
                  <a:pt x="77" y="0"/>
                </a:lnTo>
                <a:lnTo>
                  <a:pt x="64" y="0"/>
                </a:lnTo>
                <a:lnTo>
                  <a:pt x="64" y="0"/>
                </a:lnTo>
                <a:lnTo>
                  <a:pt x="48" y="0"/>
                </a:lnTo>
                <a:lnTo>
                  <a:pt x="35" y="5"/>
                </a:lnTo>
                <a:lnTo>
                  <a:pt x="23" y="10"/>
                </a:lnTo>
                <a:lnTo>
                  <a:pt x="15" y="17"/>
                </a:lnTo>
                <a:lnTo>
                  <a:pt x="8" y="27"/>
                </a:lnTo>
                <a:lnTo>
                  <a:pt x="5" y="37"/>
                </a:lnTo>
                <a:lnTo>
                  <a:pt x="1" y="49"/>
                </a:lnTo>
                <a:lnTo>
                  <a:pt x="1" y="61"/>
                </a:lnTo>
                <a:lnTo>
                  <a:pt x="1" y="61"/>
                </a:lnTo>
                <a:lnTo>
                  <a:pt x="1" y="71"/>
                </a:lnTo>
                <a:lnTo>
                  <a:pt x="3" y="81"/>
                </a:lnTo>
                <a:lnTo>
                  <a:pt x="6" y="88"/>
                </a:lnTo>
                <a:lnTo>
                  <a:pt x="10" y="96"/>
                </a:lnTo>
                <a:lnTo>
                  <a:pt x="15" y="103"/>
                </a:lnTo>
                <a:lnTo>
                  <a:pt x="22" y="108"/>
                </a:lnTo>
                <a:lnTo>
                  <a:pt x="28" y="113"/>
                </a:lnTo>
                <a:lnTo>
                  <a:pt x="37" y="118"/>
                </a:lnTo>
                <a:lnTo>
                  <a:pt x="69" y="130"/>
                </a:lnTo>
                <a:lnTo>
                  <a:pt x="69" y="130"/>
                </a:lnTo>
                <a:lnTo>
                  <a:pt x="74" y="133"/>
                </a:lnTo>
                <a:lnTo>
                  <a:pt x="79" y="138"/>
                </a:lnTo>
                <a:lnTo>
                  <a:pt x="82" y="145"/>
                </a:lnTo>
                <a:lnTo>
                  <a:pt x="84" y="153"/>
                </a:lnTo>
                <a:lnTo>
                  <a:pt x="84" y="153"/>
                </a:lnTo>
                <a:lnTo>
                  <a:pt x="82" y="163"/>
                </a:lnTo>
                <a:lnTo>
                  <a:pt x="77" y="172"/>
                </a:lnTo>
                <a:lnTo>
                  <a:pt x="70" y="175"/>
                </a:lnTo>
                <a:lnTo>
                  <a:pt x="62" y="177"/>
                </a:lnTo>
                <a:lnTo>
                  <a:pt x="62" y="177"/>
                </a:lnTo>
                <a:lnTo>
                  <a:pt x="57" y="177"/>
                </a:lnTo>
                <a:lnTo>
                  <a:pt x="52" y="175"/>
                </a:lnTo>
                <a:lnTo>
                  <a:pt x="48" y="174"/>
                </a:lnTo>
                <a:lnTo>
                  <a:pt x="45" y="170"/>
                </a:lnTo>
                <a:lnTo>
                  <a:pt x="40" y="160"/>
                </a:lnTo>
                <a:lnTo>
                  <a:pt x="38" y="148"/>
                </a:lnTo>
                <a:lnTo>
                  <a:pt x="38" y="142"/>
                </a:lnTo>
                <a:lnTo>
                  <a:pt x="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8" name="Freeform 25"/>
          <p:cNvSpPr>
            <a:spLocks/>
          </p:cNvSpPr>
          <p:nvPr userDrawn="1"/>
        </p:nvSpPr>
        <p:spPr bwMode="auto">
          <a:xfrm>
            <a:off x="8556401" y="857250"/>
            <a:ext cx="146050" cy="420688"/>
          </a:xfrm>
          <a:custGeom>
            <a:avLst/>
            <a:gdLst>
              <a:gd name="T0" fmla="*/ 23 w 92"/>
              <a:gd name="T1" fmla="*/ 59 h 265"/>
              <a:gd name="T2" fmla="*/ 0 w 92"/>
              <a:gd name="T3" fmla="*/ 59 h 265"/>
              <a:gd name="T4" fmla="*/ 0 w 92"/>
              <a:gd name="T5" fmla="*/ 95 h 265"/>
              <a:gd name="T6" fmla="*/ 23 w 92"/>
              <a:gd name="T7" fmla="*/ 95 h 265"/>
              <a:gd name="T8" fmla="*/ 23 w 92"/>
              <a:gd name="T9" fmla="*/ 211 h 265"/>
              <a:gd name="T10" fmla="*/ 23 w 92"/>
              <a:gd name="T11" fmla="*/ 211 h 265"/>
              <a:gd name="T12" fmla="*/ 23 w 92"/>
              <a:gd name="T13" fmla="*/ 224 h 265"/>
              <a:gd name="T14" fmla="*/ 23 w 92"/>
              <a:gd name="T15" fmla="*/ 236 h 265"/>
              <a:gd name="T16" fmla="*/ 26 w 92"/>
              <a:gd name="T17" fmla="*/ 246 h 265"/>
              <a:gd name="T18" fmla="*/ 30 w 92"/>
              <a:gd name="T19" fmla="*/ 253 h 265"/>
              <a:gd name="T20" fmla="*/ 35 w 92"/>
              <a:gd name="T21" fmla="*/ 258 h 265"/>
              <a:gd name="T22" fmla="*/ 42 w 92"/>
              <a:gd name="T23" fmla="*/ 261 h 265"/>
              <a:gd name="T24" fmla="*/ 52 w 92"/>
              <a:gd name="T25" fmla="*/ 263 h 265"/>
              <a:gd name="T26" fmla="*/ 63 w 92"/>
              <a:gd name="T27" fmla="*/ 265 h 265"/>
              <a:gd name="T28" fmla="*/ 63 w 92"/>
              <a:gd name="T29" fmla="*/ 265 h 265"/>
              <a:gd name="T30" fmla="*/ 77 w 92"/>
              <a:gd name="T31" fmla="*/ 263 h 265"/>
              <a:gd name="T32" fmla="*/ 92 w 92"/>
              <a:gd name="T33" fmla="*/ 261 h 265"/>
              <a:gd name="T34" fmla="*/ 92 w 92"/>
              <a:gd name="T35" fmla="*/ 226 h 265"/>
              <a:gd name="T36" fmla="*/ 92 w 92"/>
              <a:gd name="T37" fmla="*/ 226 h 265"/>
              <a:gd name="T38" fmla="*/ 82 w 92"/>
              <a:gd name="T39" fmla="*/ 226 h 265"/>
              <a:gd name="T40" fmla="*/ 82 w 92"/>
              <a:gd name="T41" fmla="*/ 226 h 265"/>
              <a:gd name="T42" fmla="*/ 74 w 92"/>
              <a:gd name="T43" fmla="*/ 224 h 265"/>
              <a:gd name="T44" fmla="*/ 69 w 92"/>
              <a:gd name="T45" fmla="*/ 221 h 265"/>
              <a:gd name="T46" fmla="*/ 67 w 92"/>
              <a:gd name="T47" fmla="*/ 214 h 265"/>
              <a:gd name="T48" fmla="*/ 67 w 92"/>
              <a:gd name="T49" fmla="*/ 204 h 265"/>
              <a:gd name="T50" fmla="*/ 67 w 92"/>
              <a:gd name="T51" fmla="*/ 95 h 265"/>
              <a:gd name="T52" fmla="*/ 92 w 92"/>
              <a:gd name="T53" fmla="*/ 95 h 265"/>
              <a:gd name="T54" fmla="*/ 92 w 92"/>
              <a:gd name="T55" fmla="*/ 59 h 265"/>
              <a:gd name="T56" fmla="*/ 67 w 92"/>
              <a:gd name="T57" fmla="*/ 59 h 265"/>
              <a:gd name="T58" fmla="*/ 67 w 92"/>
              <a:gd name="T59" fmla="*/ 0 h 265"/>
              <a:gd name="T60" fmla="*/ 23 w 92"/>
              <a:gd name="T61" fmla="*/ 0 h 265"/>
              <a:gd name="T62" fmla="*/ 23 w 92"/>
              <a:gd name="T63" fmla="*/ 59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2" h="265">
                <a:moveTo>
                  <a:pt x="23" y="59"/>
                </a:moveTo>
                <a:lnTo>
                  <a:pt x="0" y="59"/>
                </a:lnTo>
                <a:lnTo>
                  <a:pt x="0" y="95"/>
                </a:lnTo>
                <a:lnTo>
                  <a:pt x="23" y="95"/>
                </a:lnTo>
                <a:lnTo>
                  <a:pt x="23" y="211"/>
                </a:lnTo>
                <a:lnTo>
                  <a:pt x="23" y="211"/>
                </a:lnTo>
                <a:lnTo>
                  <a:pt x="23" y="224"/>
                </a:lnTo>
                <a:lnTo>
                  <a:pt x="23" y="236"/>
                </a:lnTo>
                <a:lnTo>
                  <a:pt x="26" y="246"/>
                </a:lnTo>
                <a:lnTo>
                  <a:pt x="30" y="253"/>
                </a:lnTo>
                <a:lnTo>
                  <a:pt x="35" y="258"/>
                </a:lnTo>
                <a:lnTo>
                  <a:pt x="42" y="261"/>
                </a:lnTo>
                <a:lnTo>
                  <a:pt x="52" y="263"/>
                </a:lnTo>
                <a:lnTo>
                  <a:pt x="63" y="265"/>
                </a:lnTo>
                <a:lnTo>
                  <a:pt x="63" y="265"/>
                </a:lnTo>
                <a:lnTo>
                  <a:pt x="77" y="263"/>
                </a:lnTo>
                <a:lnTo>
                  <a:pt x="92" y="261"/>
                </a:lnTo>
                <a:lnTo>
                  <a:pt x="92" y="226"/>
                </a:lnTo>
                <a:lnTo>
                  <a:pt x="92" y="226"/>
                </a:lnTo>
                <a:lnTo>
                  <a:pt x="82" y="226"/>
                </a:lnTo>
                <a:lnTo>
                  <a:pt x="82" y="226"/>
                </a:lnTo>
                <a:lnTo>
                  <a:pt x="74" y="224"/>
                </a:lnTo>
                <a:lnTo>
                  <a:pt x="69" y="221"/>
                </a:lnTo>
                <a:lnTo>
                  <a:pt x="67" y="214"/>
                </a:lnTo>
                <a:lnTo>
                  <a:pt x="67" y="204"/>
                </a:lnTo>
                <a:lnTo>
                  <a:pt x="67" y="95"/>
                </a:lnTo>
                <a:lnTo>
                  <a:pt x="92" y="95"/>
                </a:lnTo>
                <a:lnTo>
                  <a:pt x="92" y="59"/>
                </a:lnTo>
                <a:lnTo>
                  <a:pt x="67" y="59"/>
                </a:lnTo>
                <a:lnTo>
                  <a:pt x="67" y="0"/>
                </a:lnTo>
                <a:lnTo>
                  <a:pt x="23" y="0"/>
                </a:lnTo>
                <a:lnTo>
                  <a:pt x="23" y="5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7" y="1484730"/>
            <a:ext cx="1338550" cy="190800"/>
          </a:xfrm>
          <a:prstGeom prst="rect">
            <a:avLst/>
          </a:prstGeom>
        </p:spPr>
      </p:pic>
      <p:sp>
        <p:nvSpPr>
          <p:cNvPr id="45" name="Freeform 25"/>
          <p:cNvSpPr>
            <a:spLocks/>
          </p:cNvSpPr>
          <p:nvPr userDrawn="1"/>
        </p:nvSpPr>
        <p:spPr bwMode="auto">
          <a:xfrm>
            <a:off x="6767513" y="938213"/>
            <a:ext cx="209550" cy="341312"/>
          </a:xfrm>
          <a:custGeom>
            <a:avLst/>
            <a:gdLst>
              <a:gd name="T0" fmla="*/ 264 w 264"/>
              <a:gd name="T1" fmla="*/ 207 h 431"/>
              <a:gd name="T2" fmla="*/ 262 w 264"/>
              <a:gd name="T3" fmla="*/ 162 h 431"/>
              <a:gd name="T4" fmla="*/ 258 w 264"/>
              <a:gd name="T5" fmla="*/ 122 h 431"/>
              <a:gd name="T6" fmla="*/ 250 w 264"/>
              <a:gd name="T7" fmla="*/ 87 h 431"/>
              <a:gd name="T8" fmla="*/ 239 w 264"/>
              <a:gd name="T9" fmla="*/ 56 h 431"/>
              <a:gd name="T10" fmla="*/ 222 w 264"/>
              <a:gd name="T11" fmla="*/ 33 h 431"/>
              <a:gd name="T12" fmla="*/ 200 w 264"/>
              <a:gd name="T13" fmla="*/ 14 h 431"/>
              <a:gd name="T14" fmla="*/ 173 w 264"/>
              <a:gd name="T15" fmla="*/ 4 h 431"/>
              <a:gd name="T16" fmla="*/ 137 w 264"/>
              <a:gd name="T17" fmla="*/ 0 h 431"/>
              <a:gd name="T18" fmla="*/ 116 w 264"/>
              <a:gd name="T19" fmla="*/ 0 h 431"/>
              <a:gd name="T20" fmla="*/ 80 w 264"/>
              <a:gd name="T21" fmla="*/ 10 h 431"/>
              <a:gd name="T22" fmla="*/ 52 w 264"/>
              <a:gd name="T23" fmla="*/ 27 h 431"/>
              <a:gd name="T24" fmla="*/ 32 w 264"/>
              <a:gd name="T25" fmla="*/ 50 h 431"/>
              <a:gd name="T26" fmla="*/ 17 w 264"/>
              <a:gd name="T27" fmla="*/ 79 h 431"/>
              <a:gd name="T28" fmla="*/ 8 w 264"/>
              <a:gd name="T29" fmla="*/ 113 h 431"/>
              <a:gd name="T30" fmla="*/ 2 w 264"/>
              <a:gd name="T31" fmla="*/ 170 h 431"/>
              <a:gd name="T32" fmla="*/ 0 w 264"/>
              <a:gd name="T33" fmla="*/ 212 h 431"/>
              <a:gd name="T34" fmla="*/ 3 w 264"/>
              <a:gd name="T35" fmla="*/ 289 h 431"/>
              <a:gd name="T36" fmla="*/ 9 w 264"/>
              <a:gd name="T37" fmla="*/ 326 h 431"/>
              <a:gd name="T38" fmla="*/ 19 w 264"/>
              <a:gd name="T39" fmla="*/ 360 h 431"/>
              <a:gd name="T40" fmla="*/ 35 w 264"/>
              <a:gd name="T41" fmla="*/ 388 h 431"/>
              <a:gd name="T42" fmla="*/ 59 w 264"/>
              <a:gd name="T43" fmla="*/ 411 h 431"/>
              <a:gd name="T44" fmla="*/ 91 w 264"/>
              <a:gd name="T45" fmla="*/ 425 h 431"/>
              <a:gd name="T46" fmla="*/ 133 w 264"/>
              <a:gd name="T47" fmla="*/ 431 h 431"/>
              <a:gd name="T48" fmla="*/ 148 w 264"/>
              <a:gd name="T49" fmla="*/ 429 h 431"/>
              <a:gd name="T50" fmla="*/ 176 w 264"/>
              <a:gd name="T51" fmla="*/ 425 h 431"/>
              <a:gd name="T52" fmla="*/ 199 w 264"/>
              <a:gd name="T53" fmla="*/ 415 h 431"/>
              <a:gd name="T54" fmla="*/ 217 w 264"/>
              <a:gd name="T55" fmla="*/ 402 h 431"/>
              <a:gd name="T56" fmla="*/ 233 w 264"/>
              <a:gd name="T57" fmla="*/ 382 h 431"/>
              <a:gd name="T58" fmla="*/ 244 w 264"/>
              <a:gd name="T59" fmla="*/ 358 h 431"/>
              <a:gd name="T60" fmla="*/ 253 w 264"/>
              <a:gd name="T61" fmla="*/ 331 h 431"/>
              <a:gd name="T62" fmla="*/ 258 w 264"/>
              <a:gd name="T63" fmla="*/ 283 h 431"/>
              <a:gd name="T64" fmla="*/ 179 w 264"/>
              <a:gd name="T65" fmla="*/ 283 h 431"/>
              <a:gd name="T66" fmla="*/ 173 w 264"/>
              <a:gd name="T67" fmla="*/ 315 h 431"/>
              <a:gd name="T68" fmla="*/ 165 w 264"/>
              <a:gd name="T69" fmla="*/ 340 h 431"/>
              <a:gd name="T70" fmla="*/ 151 w 264"/>
              <a:gd name="T71" fmla="*/ 354 h 431"/>
              <a:gd name="T72" fmla="*/ 133 w 264"/>
              <a:gd name="T73" fmla="*/ 358 h 431"/>
              <a:gd name="T74" fmla="*/ 126 w 264"/>
              <a:gd name="T75" fmla="*/ 358 h 431"/>
              <a:gd name="T76" fmla="*/ 116 w 264"/>
              <a:gd name="T77" fmla="*/ 354 h 431"/>
              <a:gd name="T78" fmla="*/ 103 w 264"/>
              <a:gd name="T79" fmla="*/ 341 h 431"/>
              <a:gd name="T80" fmla="*/ 94 w 264"/>
              <a:gd name="T81" fmla="*/ 315 h 431"/>
              <a:gd name="T82" fmla="*/ 89 w 264"/>
              <a:gd name="T83" fmla="*/ 281 h 431"/>
              <a:gd name="T84" fmla="*/ 88 w 264"/>
              <a:gd name="T85" fmla="*/ 23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" h="431">
                <a:moveTo>
                  <a:pt x="264" y="232"/>
                </a:moveTo>
                <a:lnTo>
                  <a:pt x="264" y="207"/>
                </a:lnTo>
                <a:lnTo>
                  <a:pt x="264" y="207"/>
                </a:lnTo>
                <a:lnTo>
                  <a:pt x="262" y="162"/>
                </a:lnTo>
                <a:lnTo>
                  <a:pt x="261" y="142"/>
                </a:lnTo>
                <a:lnTo>
                  <a:pt x="258" y="122"/>
                </a:lnTo>
                <a:lnTo>
                  <a:pt x="254" y="104"/>
                </a:lnTo>
                <a:lnTo>
                  <a:pt x="250" y="87"/>
                </a:lnTo>
                <a:lnTo>
                  <a:pt x="245" y="71"/>
                </a:lnTo>
                <a:lnTo>
                  <a:pt x="239" y="56"/>
                </a:lnTo>
                <a:lnTo>
                  <a:pt x="231" y="44"/>
                </a:lnTo>
                <a:lnTo>
                  <a:pt x="222" y="33"/>
                </a:lnTo>
                <a:lnTo>
                  <a:pt x="211" y="22"/>
                </a:lnTo>
                <a:lnTo>
                  <a:pt x="200" y="14"/>
                </a:lnTo>
                <a:lnTo>
                  <a:pt x="187" y="8"/>
                </a:lnTo>
                <a:lnTo>
                  <a:pt x="173" y="4"/>
                </a:lnTo>
                <a:lnTo>
                  <a:pt x="156" y="0"/>
                </a:lnTo>
                <a:lnTo>
                  <a:pt x="137" y="0"/>
                </a:lnTo>
                <a:lnTo>
                  <a:pt x="137" y="0"/>
                </a:lnTo>
                <a:lnTo>
                  <a:pt x="116" y="0"/>
                </a:lnTo>
                <a:lnTo>
                  <a:pt x="97" y="5"/>
                </a:lnTo>
                <a:lnTo>
                  <a:pt x="80" y="10"/>
                </a:lnTo>
                <a:lnTo>
                  <a:pt x="65" y="17"/>
                </a:lnTo>
                <a:lnTo>
                  <a:pt x="52" y="27"/>
                </a:lnTo>
                <a:lnTo>
                  <a:pt x="42" y="37"/>
                </a:lnTo>
                <a:lnTo>
                  <a:pt x="32" y="50"/>
                </a:lnTo>
                <a:lnTo>
                  <a:pt x="25" y="65"/>
                </a:lnTo>
                <a:lnTo>
                  <a:pt x="17" y="79"/>
                </a:lnTo>
                <a:lnTo>
                  <a:pt x="12" y="96"/>
                </a:lnTo>
                <a:lnTo>
                  <a:pt x="8" y="113"/>
                </a:lnTo>
                <a:lnTo>
                  <a:pt x="5" y="132"/>
                </a:lnTo>
                <a:lnTo>
                  <a:pt x="2" y="170"/>
                </a:lnTo>
                <a:lnTo>
                  <a:pt x="0" y="212"/>
                </a:lnTo>
                <a:lnTo>
                  <a:pt x="0" y="212"/>
                </a:lnTo>
                <a:lnTo>
                  <a:pt x="0" y="250"/>
                </a:lnTo>
                <a:lnTo>
                  <a:pt x="3" y="289"/>
                </a:lnTo>
                <a:lnTo>
                  <a:pt x="5" y="307"/>
                </a:lnTo>
                <a:lnTo>
                  <a:pt x="9" y="326"/>
                </a:lnTo>
                <a:lnTo>
                  <a:pt x="12" y="343"/>
                </a:lnTo>
                <a:lnTo>
                  <a:pt x="19" y="360"/>
                </a:lnTo>
                <a:lnTo>
                  <a:pt x="26" y="374"/>
                </a:lnTo>
                <a:lnTo>
                  <a:pt x="35" y="388"/>
                </a:lnTo>
                <a:lnTo>
                  <a:pt x="46" y="400"/>
                </a:lnTo>
                <a:lnTo>
                  <a:pt x="59" y="411"/>
                </a:lnTo>
                <a:lnTo>
                  <a:pt x="74" y="419"/>
                </a:lnTo>
                <a:lnTo>
                  <a:pt x="91" y="425"/>
                </a:lnTo>
                <a:lnTo>
                  <a:pt x="111" y="429"/>
                </a:lnTo>
                <a:lnTo>
                  <a:pt x="133" y="431"/>
                </a:lnTo>
                <a:lnTo>
                  <a:pt x="133" y="431"/>
                </a:lnTo>
                <a:lnTo>
                  <a:pt x="148" y="429"/>
                </a:lnTo>
                <a:lnTo>
                  <a:pt x="162" y="428"/>
                </a:lnTo>
                <a:lnTo>
                  <a:pt x="176" y="425"/>
                </a:lnTo>
                <a:lnTo>
                  <a:pt x="187" y="420"/>
                </a:lnTo>
                <a:lnTo>
                  <a:pt x="199" y="415"/>
                </a:lnTo>
                <a:lnTo>
                  <a:pt x="208" y="409"/>
                </a:lnTo>
                <a:lnTo>
                  <a:pt x="217" y="402"/>
                </a:lnTo>
                <a:lnTo>
                  <a:pt x="225" y="392"/>
                </a:lnTo>
                <a:lnTo>
                  <a:pt x="233" y="382"/>
                </a:lnTo>
                <a:lnTo>
                  <a:pt x="239" y="371"/>
                </a:lnTo>
                <a:lnTo>
                  <a:pt x="244" y="358"/>
                </a:lnTo>
                <a:lnTo>
                  <a:pt x="248" y="346"/>
                </a:lnTo>
                <a:lnTo>
                  <a:pt x="253" y="331"/>
                </a:lnTo>
                <a:lnTo>
                  <a:pt x="254" y="315"/>
                </a:lnTo>
                <a:lnTo>
                  <a:pt x="258" y="283"/>
                </a:lnTo>
                <a:lnTo>
                  <a:pt x="179" y="283"/>
                </a:lnTo>
                <a:lnTo>
                  <a:pt x="179" y="283"/>
                </a:lnTo>
                <a:lnTo>
                  <a:pt x="176" y="300"/>
                </a:lnTo>
                <a:lnTo>
                  <a:pt x="173" y="315"/>
                </a:lnTo>
                <a:lnTo>
                  <a:pt x="170" y="329"/>
                </a:lnTo>
                <a:lnTo>
                  <a:pt x="165" y="340"/>
                </a:lnTo>
                <a:lnTo>
                  <a:pt x="159" y="348"/>
                </a:lnTo>
                <a:lnTo>
                  <a:pt x="151" y="354"/>
                </a:lnTo>
                <a:lnTo>
                  <a:pt x="142" y="358"/>
                </a:lnTo>
                <a:lnTo>
                  <a:pt x="133" y="358"/>
                </a:lnTo>
                <a:lnTo>
                  <a:pt x="133" y="358"/>
                </a:lnTo>
                <a:lnTo>
                  <a:pt x="126" y="358"/>
                </a:lnTo>
                <a:lnTo>
                  <a:pt x="120" y="357"/>
                </a:lnTo>
                <a:lnTo>
                  <a:pt x="116" y="354"/>
                </a:lnTo>
                <a:lnTo>
                  <a:pt x="111" y="351"/>
                </a:lnTo>
                <a:lnTo>
                  <a:pt x="103" y="341"/>
                </a:lnTo>
                <a:lnTo>
                  <a:pt x="99" y="329"/>
                </a:lnTo>
                <a:lnTo>
                  <a:pt x="94" y="315"/>
                </a:lnTo>
                <a:lnTo>
                  <a:pt x="91" y="300"/>
                </a:lnTo>
                <a:lnTo>
                  <a:pt x="89" y="281"/>
                </a:lnTo>
                <a:lnTo>
                  <a:pt x="88" y="264"/>
                </a:lnTo>
                <a:lnTo>
                  <a:pt x="88" y="232"/>
                </a:lnTo>
                <a:lnTo>
                  <a:pt x="264" y="2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7" name="Freeform 26"/>
          <p:cNvSpPr>
            <a:spLocks/>
          </p:cNvSpPr>
          <p:nvPr userDrawn="1"/>
        </p:nvSpPr>
        <p:spPr bwMode="auto">
          <a:xfrm>
            <a:off x="6837363" y="993775"/>
            <a:ext cx="71437" cy="77787"/>
          </a:xfrm>
          <a:custGeom>
            <a:avLst/>
            <a:gdLst>
              <a:gd name="T0" fmla="*/ 0 w 91"/>
              <a:gd name="T1" fmla="*/ 98 h 98"/>
              <a:gd name="T2" fmla="*/ 0 w 91"/>
              <a:gd name="T3" fmla="*/ 82 h 98"/>
              <a:gd name="T4" fmla="*/ 0 w 91"/>
              <a:gd name="T5" fmla="*/ 82 h 98"/>
              <a:gd name="T6" fmla="*/ 1 w 91"/>
              <a:gd name="T7" fmla="*/ 67 h 98"/>
              <a:gd name="T8" fmla="*/ 3 w 91"/>
              <a:gd name="T9" fmla="*/ 53 h 98"/>
              <a:gd name="T10" fmla="*/ 6 w 91"/>
              <a:gd name="T11" fmla="*/ 39 h 98"/>
              <a:gd name="T12" fmla="*/ 11 w 91"/>
              <a:gd name="T13" fmla="*/ 27 h 98"/>
              <a:gd name="T14" fmla="*/ 15 w 91"/>
              <a:gd name="T15" fmla="*/ 16 h 98"/>
              <a:gd name="T16" fmla="*/ 25 w 91"/>
              <a:gd name="T17" fmla="*/ 8 h 98"/>
              <a:gd name="T18" fmla="*/ 29 w 91"/>
              <a:gd name="T19" fmla="*/ 5 h 98"/>
              <a:gd name="T20" fmla="*/ 34 w 91"/>
              <a:gd name="T21" fmla="*/ 2 h 98"/>
              <a:gd name="T22" fmla="*/ 40 w 91"/>
              <a:gd name="T23" fmla="*/ 0 h 98"/>
              <a:gd name="T24" fmla="*/ 46 w 91"/>
              <a:gd name="T25" fmla="*/ 0 h 98"/>
              <a:gd name="T26" fmla="*/ 46 w 91"/>
              <a:gd name="T27" fmla="*/ 0 h 98"/>
              <a:gd name="T28" fmla="*/ 58 w 91"/>
              <a:gd name="T29" fmla="*/ 2 h 98"/>
              <a:gd name="T30" fmla="*/ 63 w 91"/>
              <a:gd name="T31" fmla="*/ 3 h 98"/>
              <a:gd name="T32" fmla="*/ 68 w 91"/>
              <a:gd name="T33" fmla="*/ 7 h 98"/>
              <a:gd name="T34" fmla="*/ 75 w 91"/>
              <a:gd name="T35" fmla="*/ 14 h 98"/>
              <a:gd name="T36" fmla="*/ 82 w 91"/>
              <a:gd name="T37" fmla="*/ 25 h 98"/>
              <a:gd name="T38" fmla="*/ 85 w 91"/>
              <a:gd name="T39" fmla="*/ 39 h 98"/>
              <a:gd name="T40" fmla="*/ 88 w 91"/>
              <a:gd name="T41" fmla="*/ 56 h 98"/>
              <a:gd name="T42" fmla="*/ 89 w 91"/>
              <a:gd name="T43" fmla="*/ 76 h 98"/>
              <a:gd name="T44" fmla="*/ 91 w 91"/>
              <a:gd name="T45" fmla="*/ 98 h 98"/>
              <a:gd name="T46" fmla="*/ 0 w 91"/>
              <a:gd name="T4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8">
                <a:moveTo>
                  <a:pt x="0" y="98"/>
                </a:moveTo>
                <a:lnTo>
                  <a:pt x="0" y="82"/>
                </a:lnTo>
                <a:lnTo>
                  <a:pt x="0" y="82"/>
                </a:lnTo>
                <a:lnTo>
                  <a:pt x="1" y="67"/>
                </a:lnTo>
                <a:lnTo>
                  <a:pt x="3" y="53"/>
                </a:lnTo>
                <a:lnTo>
                  <a:pt x="6" y="39"/>
                </a:lnTo>
                <a:lnTo>
                  <a:pt x="11" y="27"/>
                </a:lnTo>
                <a:lnTo>
                  <a:pt x="15" y="16"/>
                </a:lnTo>
                <a:lnTo>
                  <a:pt x="25" y="8"/>
                </a:lnTo>
                <a:lnTo>
                  <a:pt x="29" y="5"/>
                </a:lnTo>
                <a:lnTo>
                  <a:pt x="34" y="2"/>
                </a:lnTo>
                <a:lnTo>
                  <a:pt x="40" y="0"/>
                </a:lnTo>
                <a:lnTo>
                  <a:pt x="46" y="0"/>
                </a:lnTo>
                <a:lnTo>
                  <a:pt x="46" y="0"/>
                </a:lnTo>
                <a:lnTo>
                  <a:pt x="58" y="2"/>
                </a:lnTo>
                <a:lnTo>
                  <a:pt x="63" y="3"/>
                </a:lnTo>
                <a:lnTo>
                  <a:pt x="68" y="7"/>
                </a:lnTo>
                <a:lnTo>
                  <a:pt x="75" y="14"/>
                </a:lnTo>
                <a:lnTo>
                  <a:pt x="82" y="25"/>
                </a:lnTo>
                <a:lnTo>
                  <a:pt x="85" y="39"/>
                </a:lnTo>
                <a:lnTo>
                  <a:pt x="88" y="56"/>
                </a:lnTo>
                <a:lnTo>
                  <a:pt x="89" y="76"/>
                </a:lnTo>
                <a:lnTo>
                  <a:pt x="91" y="98"/>
                </a:lnTo>
                <a:lnTo>
                  <a:pt x="0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0" name="Freeform 28"/>
          <p:cNvSpPr>
            <a:spLocks/>
          </p:cNvSpPr>
          <p:nvPr userDrawn="1"/>
        </p:nvSpPr>
        <p:spPr bwMode="auto">
          <a:xfrm>
            <a:off x="7072313" y="1001713"/>
            <a:ext cx="73025" cy="214312"/>
          </a:xfrm>
          <a:custGeom>
            <a:avLst/>
            <a:gdLst>
              <a:gd name="T0" fmla="*/ 0 w 92"/>
              <a:gd name="T1" fmla="*/ 134 h 270"/>
              <a:gd name="T2" fmla="*/ 0 w 92"/>
              <a:gd name="T3" fmla="*/ 134 h 270"/>
              <a:gd name="T4" fmla="*/ 2 w 92"/>
              <a:gd name="T5" fmla="*/ 103 h 270"/>
              <a:gd name="T6" fmla="*/ 2 w 92"/>
              <a:gd name="T7" fmla="*/ 75 h 270"/>
              <a:gd name="T8" fmla="*/ 5 w 92"/>
              <a:gd name="T9" fmla="*/ 52 h 270"/>
              <a:gd name="T10" fmla="*/ 9 w 92"/>
              <a:gd name="T11" fmla="*/ 34 h 270"/>
              <a:gd name="T12" fmla="*/ 15 w 92"/>
              <a:gd name="T13" fmla="*/ 18 h 270"/>
              <a:gd name="T14" fmla="*/ 18 w 92"/>
              <a:gd name="T15" fmla="*/ 14 h 270"/>
              <a:gd name="T16" fmla="*/ 23 w 92"/>
              <a:gd name="T17" fmla="*/ 7 h 270"/>
              <a:gd name="T18" fmla="*/ 28 w 92"/>
              <a:gd name="T19" fmla="*/ 4 h 270"/>
              <a:gd name="T20" fmla="*/ 34 w 92"/>
              <a:gd name="T21" fmla="*/ 1 h 270"/>
              <a:gd name="T22" fmla="*/ 40 w 92"/>
              <a:gd name="T23" fmla="*/ 0 h 270"/>
              <a:gd name="T24" fmla="*/ 48 w 92"/>
              <a:gd name="T25" fmla="*/ 0 h 270"/>
              <a:gd name="T26" fmla="*/ 48 w 92"/>
              <a:gd name="T27" fmla="*/ 0 h 270"/>
              <a:gd name="T28" fmla="*/ 54 w 92"/>
              <a:gd name="T29" fmla="*/ 0 h 270"/>
              <a:gd name="T30" fmla="*/ 60 w 92"/>
              <a:gd name="T31" fmla="*/ 1 h 270"/>
              <a:gd name="T32" fmla="*/ 66 w 92"/>
              <a:gd name="T33" fmla="*/ 4 h 270"/>
              <a:gd name="T34" fmla="*/ 71 w 92"/>
              <a:gd name="T35" fmla="*/ 7 h 270"/>
              <a:gd name="T36" fmla="*/ 74 w 92"/>
              <a:gd name="T37" fmla="*/ 14 h 270"/>
              <a:gd name="T38" fmla="*/ 79 w 92"/>
              <a:gd name="T39" fmla="*/ 18 h 270"/>
              <a:gd name="T40" fmla="*/ 85 w 92"/>
              <a:gd name="T41" fmla="*/ 34 h 270"/>
              <a:gd name="T42" fmla="*/ 88 w 92"/>
              <a:gd name="T43" fmla="*/ 52 h 270"/>
              <a:gd name="T44" fmla="*/ 91 w 92"/>
              <a:gd name="T45" fmla="*/ 75 h 270"/>
              <a:gd name="T46" fmla="*/ 92 w 92"/>
              <a:gd name="T47" fmla="*/ 103 h 270"/>
              <a:gd name="T48" fmla="*/ 92 w 92"/>
              <a:gd name="T49" fmla="*/ 134 h 270"/>
              <a:gd name="T50" fmla="*/ 92 w 92"/>
              <a:gd name="T51" fmla="*/ 134 h 270"/>
              <a:gd name="T52" fmla="*/ 92 w 92"/>
              <a:gd name="T53" fmla="*/ 166 h 270"/>
              <a:gd name="T54" fmla="*/ 91 w 92"/>
              <a:gd name="T55" fmla="*/ 193 h 270"/>
              <a:gd name="T56" fmla="*/ 88 w 92"/>
              <a:gd name="T57" fmla="*/ 216 h 270"/>
              <a:gd name="T58" fmla="*/ 85 w 92"/>
              <a:gd name="T59" fmla="*/ 236 h 270"/>
              <a:gd name="T60" fmla="*/ 79 w 92"/>
              <a:gd name="T61" fmla="*/ 250 h 270"/>
              <a:gd name="T62" fmla="*/ 74 w 92"/>
              <a:gd name="T63" fmla="*/ 256 h 270"/>
              <a:gd name="T64" fmla="*/ 71 w 92"/>
              <a:gd name="T65" fmla="*/ 260 h 270"/>
              <a:gd name="T66" fmla="*/ 66 w 92"/>
              <a:gd name="T67" fmla="*/ 263 h 270"/>
              <a:gd name="T68" fmla="*/ 60 w 92"/>
              <a:gd name="T69" fmla="*/ 267 h 270"/>
              <a:gd name="T70" fmla="*/ 54 w 92"/>
              <a:gd name="T71" fmla="*/ 268 h 270"/>
              <a:gd name="T72" fmla="*/ 48 w 92"/>
              <a:gd name="T73" fmla="*/ 270 h 270"/>
              <a:gd name="T74" fmla="*/ 48 w 92"/>
              <a:gd name="T75" fmla="*/ 270 h 270"/>
              <a:gd name="T76" fmla="*/ 40 w 92"/>
              <a:gd name="T77" fmla="*/ 268 h 270"/>
              <a:gd name="T78" fmla="*/ 34 w 92"/>
              <a:gd name="T79" fmla="*/ 267 h 270"/>
              <a:gd name="T80" fmla="*/ 28 w 92"/>
              <a:gd name="T81" fmla="*/ 263 h 270"/>
              <a:gd name="T82" fmla="*/ 23 w 92"/>
              <a:gd name="T83" fmla="*/ 260 h 270"/>
              <a:gd name="T84" fmla="*/ 18 w 92"/>
              <a:gd name="T85" fmla="*/ 256 h 270"/>
              <a:gd name="T86" fmla="*/ 15 w 92"/>
              <a:gd name="T87" fmla="*/ 250 h 270"/>
              <a:gd name="T88" fmla="*/ 9 w 92"/>
              <a:gd name="T89" fmla="*/ 236 h 270"/>
              <a:gd name="T90" fmla="*/ 5 w 92"/>
              <a:gd name="T91" fmla="*/ 216 h 270"/>
              <a:gd name="T92" fmla="*/ 2 w 92"/>
              <a:gd name="T93" fmla="*/ 193 h 270"/>
              <a:gd name="T94" fmla="*/ 2 w 92"/>
              <a:gd name="T95" fmla="*/ 166 h 270"/>
              <a:gd name="T96" fmla="*/ 0 w 92"/>
              <a:gd name="T97" fmla="*/ 13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270">
                <a:moveTo>
                  <a:pt x="0" y="134"/>
                </a:moveTo>
                <a:lnTo>
                  <a:pt x="0" y="134"/>
                </a:lnTo>
                <a:lnTo>
                  <a:pt x="2" y="103"/>
                </a:lnTo>
                <a:lnTo>
                  <a:pt x="2" y="75"/>
                </a:lnTo>
                <a:lnTo>
                  <a:pt x="5" y="52"/>
                </a:lnTo>
                <a:lnTo>
                  <a:pt x="9" y="34"/>
                </a:lnTo>
                <a:lnTo>
                  <a:pt x="15" y="18"/>
                </a:lnTo>
                <a:lnTo>
                  <a:pt x="18" y="14"/>
                </a:lnTo>
                <a:lnTo>
                  <a:pt x="23" y="7"/>
                </a:lnTo>
                <a:lnTo>
                  <a:pt x="28" y="4"/>
                </a:lnTo>
                <a:lnTo>
                  <a:pt x="34" y="1"/>
                </a:lnTo>
                <a:lnTo>
                  <a:pt x="40" y="0"/>
                </a:lnTo>
                <a:lnTo>
                  <a:pt x="48" y="0"/>
                </a:lnTo>
                <a:lnTo>
                  <a:pt x="48" y="0"/>
                </a:lnTo>
                <a:lnTo>
                  <a:pt x="54" y="0"/>
                </a:lnTo>
                <a:lnTo>
                  <a:pt x="60" y="1"/>
                </a:lnTo>
                <a:lnTo>
                  <a:pt x="66" y="4"/>
                </a:lnTo>
                <a:lnTo>
                  <a:pt x="71" y="7"/>
                </a:lnTo>
                <a:lnTo>
                  <a:pt x="74" y="14"/>
                </a:lnTo>
                <a:lnTo>
                  <a:pt x="79" y="18"/>
                </a:lnTo>
                <a:lnTo>
                  <a:pt x="85" y="34"/>
                </a:lnTo>
                <a:lnTo>
                  <a:pt x="88" y="52"/>
                </a:lnTo>
                <a:lnTo>
                  <a:pt x="91" y="75"/>
                </a:lnTo>
                <a:lnTo>
                  <a:pt x="92" y="103"/>
                </a:lnTo>
                <a:lnTo>
                  <a:pt x="92" y="134"/>
                </a:lnTo>
                <a:lnTo>
                  <a:pt x="92" y="134"/>
                </a:lnTo>
                <a:lnTo>
                  <a:pt x="92" y="166"/>
                </a:lnTo>
                <a:lnTo>
                  <a:pt x="91" y="193"/>
                </a:lnTo>
                <a:lnTo>
                  <a:pt x="88" y="216"/>
                </a:lnTo>
                <a:lnTo>
                  <a:pt x="85" y="236"/>
                </a:lnTo>
                <a:lnTo>
                  <a:pt x="79" y="250"/>
                </a:lnTo>
                <a:lnTo>
                  <a:pt x="74" y="256"/>
                </a:lnTo>
                <a:lnTo>
                  <a:pt x="71" y="260"/>
                </a:lnTo>
                <a:lnTo>
                  <a:pt x="66" y="263"/>
                </a:lnTo>
                <a:lnTo>
                  <a:pt x="60" y="267"/>
                </a:lnTo>
                <a:lnTo>
                  <a:pt x="54" y="268"/>
                </a:lnTo>
                <a:lnTo>
                  <a:pt x="48" y="270"/>
                </a:lnTo>
                <a:lnTo>
                  <a:pt x="48" y="270"/>
                </a:lnTo>
                <a:lnTo>
                  <a:pt x="40" y="268"/>
                </a:lnTo>
                <a:lnTo>
                  <a:pt x="34" y="267"/>
                </a:lnTo>
                <a:lnTo>
                  <a:pt x="28" y="263"/>
                </a:lnTo>
                <a:lnTo>
                  <a:pt x="23" y="260"/>
                </a:lnTo>
                <a:lnTo>
                  <a:pt x="18" y="256"/>
                </a:lnTo>
                <a:lnTo>
                  <a:pt x="15" y="250"/>
                </a:lnTo>
                <a:lnTo>
                  <a:pt x="9" y="236"/>
                </a:lnTo>
                <a:lnTo>
                  <a:pt x="5" y="216"/>
                </a:lnTo>
                <a:lnTo>
                  <a:pt x="2" y="193"/>
                </a:lnTo>
                <a:lnTo>
                  <a:pt x="2" y="166"/>
                </a:lnTo>
                <a:lnTo>
                  <a:pt x="0" y="1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1" name="Freeform 29"/>
          <p:cNvSpPr>
            <a:spLocks/>
          </p:cNvSpPr>
          <p:nvPr userDrawn="1"/>
        </p:nvSpPr>
        <p:spPr bwMode="auto">
          <a:xfrm>
            <a:off x="7002463" y="839788"/>
            <a:ext cx="214312" cy="439737"/>
          </a:xfrm>
          <a:custGeom>
            <a:avLst/>
            <a:gdLst>
              <a:gd name="T0" fmla="*/ 0 w 270"/>
              <a:gd name="T1" fmla="*/ 543 h 554"/>
              <a:gd name="T2" fmla="*/ 85 w 270"/>
              <a:gd name="T3" fmla="*/ 543 h 554"/>
              <a:gd name="T4" fmla="*/ 85 w 270"/>
              <a:gd name="T5" fmla="*/ 500 h 554"/>
              <a:gd name="T6" fmla="*/ 86 w 270"/>
              <a:gd name="T7" fmla="*/ 500 h 554"/>
              <a:gd name="T8" fmla="*/ 86 w 270"/>
              <a:gd name="T9" fmla="*/ 500 h 554"/>
              <a:gd name="T10" fmla="*/ 93 w 270"/>
              <a:gd name="T11" fmla="*/ 512 h 554"/>
              <a:gd name="T12" fmla="*/ 102 w 270"/>
              <a:gd name="T13" fmla="*/ 525 h 554"/>
              <a:gd name="T14" fmla="*/ 110 w 270"/>
              <a:gd name="T15" fmla="*/ 534 h 554"/>
              <a:gd name="T16" fmla="*/ 119 w 270"/>
              <a:gd name="T17" fmla="*/ 542 h 554"/>
              <a:gd name="T18" fmla="*/ 130 w 270"/>
              <a:gd name="T19" fmla="*/ 546 h 554"/>
              <a:gd name="T20" fmla="*/ 140 w 270"/>
              <a:gd name="T21" fmla="*/ 551 h 554"/>
              <a:gd name="T22" fmla="*/ 151 w 270"/>
              <a:gd name="T23" fmla="*/ 552 h 554"/>
              <a:gd name="T24" fmla="*/ 164 w 270"/>
              <a:gd name="T25" fmla="*/ 554 h 554"/>
              <a:gd name="T26" fmla="*/ 164 w 270"/>
              <a:gd name="T27" fmla="*/ 554 h 554"/>
              <a:gd name="T28" fmla="*/ 177 w 270"/>
              <a:gd name="T29" fmla="*/ 552 h 554"/>
              <a:gd name="T30" fmla="*/ 190 w 270"/>
              <a:gd name="T31" fmla="*/ 551 h 554"/>
              <a:gd name="T32" fmla="*/ 201 w 270"/>
              <a:gd name="T33" fmla="*/ 546 h 554"/>
              <a:gd name="T34" fmla="*/ 211 w 270"/>
              <a:gd name="T35" fmla="*/ 542 h 554"/>
              <a:gd name="T36" fmla="*/ 221 w 270"/>
              <a:gd name="T37" fmla="*/ 534 h 554"/>
              <a:gd name="T38" fmla="*/ 228 w 270"/>
              <a:gd name="T39" fmla="*/ 526 h 554"/>
              <a:gd name="T40" fmla="*/ 236 w 270"/>
              <a:gd name="T41" fmla="*/ 515 h 554"/>
              <a:gd name="T42" fmla="*/ 244 w 270"/>
              <a:gd name="T43" fmla="*/ 503 h 554"/>
              <a:gd name="T44" fmla="*/ 250 w 270"/>
              <a:gd name="T45" fmla="*/ 489 h 554"/>
              <a:gd name="T46" fmla="*/ 255 w 270"/>
              <a:gd name="T47" fmla="*/ 474 h 554"/>
              <a:gd name="T48" fmla="*/ 259 w 270"/>
              <a:gd name="T49" fmla="*/ 455 h 554"/>
              <a:gd name="T50" fmla="*/ 262 w 270"/>
              <a:gd name="T51" fmla="*/ 437 h 554"/>
              <a:gd name="T52" fmla="*/ 265 w 270"/>
              <a:gd name="T53" fmla="*/ 415 h 554"/>
              <a:gd name="T54" fmla="*/ 268 w 270"/>
              <a:gd name="T55" fmla="*/ 392 h 554"/>
              <a:gd name="T56" fmla="*/ 270 w 270"/>
              <a:gd name="T57" fmla="*/ 338 h 554"/>
              <a:gd name="T58" fmla="*/ 270 w 270"/>
              <a:gd name="T59" fmla="*/ 338 h 554"/>
              <a:gd name="T60" fmla="*/ 268 w 270"/>
              <a:gd name="T61" fmla="*/ 285 h 554"/>
              <a:gd name="T62" fmla="*/ 265 w 270"/>
              <a:gd name="T63" fmla="*/ 262 h 554"/>
              <a:gd name="T64" fmla="*/ 262 w 270"/>
              <a:gd name="T65" fmla="*/ 241 h 554"/>
              <a:gd name="T66" fmla="*/ 259 w 270"/>
              <a:gd name="T67" fmla="*/ 221 h 554"/>
              <a:gd name="T68" fmla="*/ 255 w 270"/>
              <a:gd name="T69" fmla="*/ 204 h 554"/>
              <a:gd name="T70" fmla="*/ 250 w 270"/>
              <a:gd name="T71" fmla="*/ 187 h 554"/>
              <a:gd name="T72" fmla="*/ 244 w 270"/>
              <a:gd name="T73" fmla="*/ 173 h 554"/>
              <a:gd name="T74" fmla="*/ 236 w 270"/>
              <a:gd name="T75" fmla="*/ 162 h 554"/>
              <a:gd name="T76" fmla="*/ 228 w 270"/>
              <a:gd name="T77" fmla="*/ 151 h 554"/>
              <a:gd name="T78" fmla="*/ 221 w 270"/>
              <a:gd name="T79" fmla="*/ 142 h 554"/>
              <a:gd name="T80" fmla="*/ 211 w 270"/>
              <a:gd name="T81" fmla="*/ 136 h 554"/>
              <a:gd name="T82" fmla="*/ 201 w 270"/>
              <a:gd name="T83" fmla="*/ 130 h 554"/>
              <a:gd name="T84" fmla="*/ 190 w 270"/>
              <a:gd name="T85" fmla="*/ 127 h 554"/>
              <a:gd name="T86" fmla="*/ 177 w 270"/>
              <a:gd name="T87" fmla="*/ 123 h 554"/>
              <a:gd name="T88" fmla="*/ 164 w 270"/>
              <a:gd name="T89" fmla="*/ 123 h 554"/>
              <a:gd name="T90" fmla="*/ 164 w 270"/>
              <a:gd name="T91" fmla="*/ 123 h 554"/>
              <a:gd name="T92" fmla="*/ 151 w 270"/>
              <a:gd name="T93" fmla="*/ 123 h 554"/>
              <a:gd name="T94" fmla="*/ 140 w 270"/>
              <a:gd name="T95" fmla="*/ 127 h 554"/>
              <a:gd name="T96" fmla="*/ 131 w 270"/>
              <a:gd name="T97" fmla="*/ 130 h 554"/>
              <a:gd name="T98" fmla="*/ 122 w 270"/>
              <a:gd name="T99" fmla="*/ 134 h 554"/>
              <a:gd name="T100" fmla="*/ 113 w 270"/>
              <a:gd name="T101" fmla="*/ 142 h 554"/>
              <a:gd name="T102" fmla="*/ 105 w 270"/>
              <a:gd name="T103" fmla="*/ 150 h 554"/>
              <a:gd name="T104" fmla="*/ 97 w 270"/>
              <a:gd name="T105" fmla="*/ 160 h 554"/>
              <a:gd name="T106" fmla="*/ 90 w 270"/>
              <a:gd name="T107" fmla="*/ 171 h 554"/>
              <a:gd name="T108" fmla="*/ 88 w 270"/>
              <a:gd name="T109" fmla="*/ 171 h 554"/>
              <a:gd name="T110" fmla="*/ 88 w 270"/>
              <a:gd name="T111" fmla="*/ 0 h 554"/>
              <a:gd name="T112" fmla="*/ 0 w 270"/>
              <a:gd name="T113" fmla="*/ 0 h 554"/>
              <a:gd name="T114" fmla="*/ 0 w 270"/>
              <a:gd name="T115" fmla="*/ 543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0" h="554">
                <a:moveTo>
                  <a:pt x="0" y="543"/>
                </a:moveTo>
                <a:lnTo>
                  <a:pt x="85" y="543"/>
                </a:lnTo>
                <a:lnTo>
                  <a:pt x="85" y="500"/>
                </a:lnTo>
                <a:lnTo>
                  <a:pt x="86" y="500"/>
                </a:lnTo>
                <a:lnTo>
                  <a:pt x="86" y="500"/>
                </a:lnTo>
                <a:lnTo>
                  <a:pt x="93" y="512"/>
                </a:lnTo>
                <a:lnTo>
                  <a:pt x="102" y="525"/>
                </a:lnTo>
                <a:lnTo>
                  <a:pt x="110" y="534"/>
                </a:lnTo>
                <a:lnTo>
                  <a:pt x="119" y="542"/>
                </a:lnTo>
                <a:lnTo>
                  <a:pt x="130" y="546"/>
                </a:lnTo>
                <a:lnTo>
                  <a:pt x="140" y="551"/>
                </a:lnTo>
                <a:lnTo>
                  <a:pt x="151" y="552"/>
                </a:lnTo>
                <a:lnTo>
                  <a:pt x="164" y="554"/>
                </a:lnTo>
                <a:lnTo>
                  <a:pt x="164" y="554"/>
                </a:lnTo>
                <a:lnTo>
                  <a:pt x="177" y="552"/>
                </a:lnTo>
                <a:lnTo>
                  <a:pt x="190" y="551"/>
                </a:lnTo>
                <a:lnTo>
                  <a:pt x="201" y="546"/>
                </a:lnTo>
                <a:lnTo>
                  <a:pt x="211" y="542"/>
                </a:lnTo>
                <a:lnTo>
                  <a:pt x="221" y="534"/>
                </a:lnTo>
                <a:lnTo>
                  <a:pt x="228" y="526"/>
                </a:lnTo>
                <a:lnTo>
                  <a:pt x="236" y="515"/>
                </a:lnTo>
                <a:lnTo>
                  <a:pt x="244" y="503"/>
                </a:lnTo>
                <a:lnTo>
                  <a:pt x="250" y="489"/>
                </a:lnTo>
                <a:lnTo>
                  <a:pt x="255" y="474"/>
                </a:lnTo>
                <a:lnTo>
                  <a:pt x="259" y="455"/>
                </a:lnTo>
                <a:lnTo>
                  <a:pt x="262" y="437"/>
                </a:lnTo>
                <a:lnTo>
                  <a:pt x="265" y="415"/>
                </a:lnTo>
                <a:lnTo>
                  <a:pt x="268" y="392"/>
                </a:lnTo>
                <a:lnTo>
                  <a:pt x="270" y="338"/>
                </a:lnTo>
                <a:lnTo>
                  <a:pt x="270" y="338"/>
                </a:lnTo>
                <a:lnTo>
                  <a:pt x="268" y="285"/>
                </a:lnTo>
                <a:lnTo>
                  <a:pt x="265" y="262"/>
                </a:lnTo>
                <a:lnTo>
                  <a:pt x="262" y="241"/>
                </a:lnTo>
                <a:lnTo>
                  <a:pt x="259" y="221"/>
                </a:lnTo>
                <a:lnTo>
                  <a:pt x="255" y="204"/>
                </a:lnTo>
                <a:lnTo>
                  <a:pt x="250" y="187"/>
                </a:lnTo>
                <a:lnTo>
                  <a:pt x="244" y="173"/>
                </a:lnTo>
                <a:lnTo>
                  <a:pt x="236" y="162"/>
                </a:lnTo>
                <a:lnTo>
                  <a:pt x="228" y="151"/>
                </a:lnTo>
                <a:lnTo>
                  <a:pt x="221" y="142"/>
                </a:lnTo>
                <a:lnTo>
                  <a:pt x="211" y="136"/>
                </a:lnTo>
                <a:lnTo>
                  <a:pt x="201" y="130"/>
                </a:lnTo>
                <a:lnTo>
                  <a:pt x="190" y="127"/>
                </a:lnTo>
                <a:lnTo>
                  <a:pt x="177" y="123"/>
                </a:lnTo>
                <a:lnTo>
                  <a:pt x="164" y="123"/>
                </a:lnTo>
                <a:lnTo>
                  <a:pt x="164" y="123"/>
                </a:lnTo>
                <a:lnTo>
                  <a:pt x="151" y="123"/>
                </a:lnTo>
                <a:lnTo>
                  <a:pt x="140" y="127"/>
                </a:lnTo>
                <a:lnTo>
                  <a:pt x="131" y="130"/>
                </a:lnTo>
                <a:lnTo>
                  <a:pt x="122" y="134"/>
                </a:lnTo>
                <a:lnTo>
                  <a:pt x="113" y="142"/>
                </a:lnTo>
                <a:lnTo>
                  <a:pt x="105" y="150"/>
                </a:lnTo>
                <a:lnTo>
                  <a:pt x="97" y="160"/>
                </a:lnTo>
                <a:lnTo>
                  <a:pt x="90" y="171"/>
                </a:lnTo>
                <a:lnTo>
                  <a:pt x="88" y="171"/>
                </a:lnTo>
                <a:lnTo>
                  <a:pt x="88" y="0"/>
                </a:lnTo>
                <a:lnTo>
                  <a:pt x="0" y="0"/>
                </a:lnTo>
                <a:lnTo>
                  <a:pt x="0" y="5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3" name="Freeform 31"/>
          <p:cNvSpPr>
            <a:spLocks/>
          </p:cNvSpPr>
          <p:nvPr userDrawn="1"/>
        </p:nvSpPr>
        <p:spPr bwMode="auto">
          <a:xfrm>
            <a:off x="7245350" y="938213"/>
            <a:ext cx="338137" cy="333375"/>
          </a:xfrm>
          <a:custGeom>
            <a:avLst/>
            <a:gdLst>
              <a:gd name="T0" fmla="*/ 88 w 426"/>
              <a:gd name="T1" fmla="*/ 420 h 420"/>
              <a:gd name="T2" fmla="*/ 88 w 426"/>
              <a:gd name="T3" fmla="*/ 150 h 420"/>
              <a:gd name="T4" fmla="*/ 91 w 426"/>
              <a:gd name="T5" fmla="*/ 119 h 420"/>
              <a:gd name="T6" fmla="*/ 100 w 426"/>
              <a:gd name="T7" fmla="*/ 98 h 420"/>
              <a:gd name="T8" fmla="*/ 116 w 426"/>
              <a:gd name="T9" fmla="*/ 85 h 420"/>
              <a:gd name="T10" fmla="*/ 134 w 426"/>
              <a:gd name="T11" fmla="*/ 81 h 420"/>
              <a:gd name="T12" fmla="*/ 143 w 426"/>
              <a:gd name="T13" fmla="*/ 81 h 420"/>
              <a:gd name="T14" fmla="*/ 156 w 426"/>
              <a:gd name="T15" fmla="*/ 88 h 420"/>
              <a:gd name="T16" fmla="*/ 165 w 426"/>
              <a:gd name="T17" fmla="*/ 102 h 420"/>
              <a:gd name="T18" fmla="*/ 168 w 426"/>
              <a:gd name="T19" fmla="*/ 122 h 420"/>
              <a:gd name="T20" fmla="*/ 170 w 426"/>
              <a:gd name="T21" fmla="*/ 420 h 420"/>
              <a:gd name="T22" fmla="*/ 257 w 426"/>
              <a:gd name="T23" fmla="*/ 150 h 420"/>
              <a:gd name="T24" fmla="*/ 257 w 426"/>
              <a:gd name="T25" fmla="*/ 135 h 420"/>
              <a:gd name="T26" fmla="*/ 264 w 426"/>
              <a:gd name="T27" fmla="*/ 107 h 420"/>
              <a:gd name="T28" fmla="*/ 276 w 426"/>
              <a:gd name="T29" fmla="*/ 90 h 420"/>
              <a:gd name="T30" fmla="*/ 293 w 426"/>
              <a:gd name="T31" fmla="*/ 82 h 420"/>
              <a:gd name="T32" fmla="*/ 304 w 426"/>
              <a:gd name="T33" fmla="*/ 81 h 420"/>
              <a:gd name="T34" fmla="*/ 319 w 426"/>
              <a:gd name="T35" fmla="*/ 84 h 420"/>
              <a:gd name="T36" fmla="*/ 330 w 426"/>
              <a:gd name="T37" fmla="*/ 95 h 420"/>
              <a:gd name="T38" fmla="*/ 336 w 426"/>
              <a:gd name="T39" fmla="*/ 112 h 420"/>
              <a:gd name="T40" fmla="*/ 338 w 426"/>
              <a:gd name="T41" fmla="*/ 133 h 420"/>
              <a:gd name="T42" fmla="*/ 426 w 426"/>
              <a:gd name="T43" fmla="*/ 420 h 420"/>
              <a:gd name="T44" fmla="*/ 426 w 426"/>
              <a:gd name="T45" fmla="*/ 122 h 420"/>
              <a:gd name="T46" fmla="*/ 421 w 426"/>
              <a:gd name="T47" fmla="*/ 70 h 420"/>
              <a:gd name="T48" fmla="*/ 410 w 426"/>
              <a:gd name="T49" fmla="*/ 39 h 420"/>
              <a:gd name="T50" fmla="*/ 399 w 426"/>
              <a:gd name="T51" fmla="*/ 24 h 420"/>
              <a:gd name="T52" fmla="*/ 385 w 426"/>
              <a:gd name="T53" fmla="*/ 13 h 420"/>
              <a:gd name="T54" fmla="*/ 370 w 426"/>
              <a:gd name="T55" fmla="*/ 5 h 420"/>
              <a:gd name="T56" fmla="*/ 350 w 426"/>
              <a:gd name="T57" fmla="*/ 0 h 420"/>
              <a:gd name="T58" fmla="*/ 341 w 426"/>
              <a:gd name="T59" fmla="*/ 0 h 420"/>
              <a:gd name="T60" fmla="*/ 311 w 426"/>
              <a:gd name="T61" fmla="*/ 4 h 420"/>
              <a:gd name="T62" fmla="*/ 287 w 426"/>
              <a:gd name="T63" fmla="*/ 16 h 420"/>
              <a:gd name="T64" fmla="*/ 267 w 426"/>
              <a:gd name="T65" fmla="*/ 37 h 420"/>
              <a:gd name="T66" fmla="*/ 253 w 426"/>
              <a:gd name="T67" fmla="*/ 65 h 420"/>
              <a:gd name="T68" fmla="*/ 251 w 426"/>
              <a:gd name="T69" fmla="*/ 65 h 420"/>
              <a:gd name="T70" fmla="*/ 241 w 426"/>
              <a:gd name="T71" fmla="*/ 37 h 420"/>
              <a:gd name="T72" fmla="*/ 224 w 426"/>
              <a:gd name="T73" fmla="*/ 17 h 420"/>
              <a:gd name="T74" fmla="*/ 200 w 426"/>
              <a:gd name="T75" fmla="*/ 4 h 420"/>
              <a:gd name="T76" fmla="*/ 173 w 426"/>
              <a:gd name="T77" fmla="*/ 0 h 420"/>
              <a:gd name="T78" fmla="*/ 159 w 426"/>
              <a:gd name="T79" fmla="*/ 0 h 420"/>
              <a:gd name="T80" fmla="*/ 134 w 426"/>
              <a:gd name="T81" fmla="*/ 7 h 420"/>
              <a:gd name="T82" fmla="*/ 113 w 426"/>
              <a:gd name="T83" fmla="*/ 19 h 420"/>
              <a:gd name="T84" fmla="*/ 94 w 426"/>
              <a:gd name="T85" fmla="*/ 39 h 420"/>
              <a:gd name="T86" fmla="*/ 85 w 426"/>
              <a:gd name="T87" fmla="*/ 53 h 420"/>
              <a:gd name="T88" fmla="*/ 0 w 426"/>
              <a:gd name="T89" fmla="*/ 11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6" h="420">
                <a:moveTo>
                  <a:pt x="0" y="420"/>
                </a:moveTo>
                <a:lnTo>
                  <a:pt x="88" y="420"/>
                </a:lnTo>
                <a:lnTo>
                  <a:pt x="88" y="150"/>
                </a:lnTo>
                <a:lnTo>
                  <a:pt x="88" y="150"/>
                </a:lnTo>
                <a:lnTo>
                  <a:pt x="89" y="135"/>
                </a:lnTo>
                <a:lnTo>
                  <a:pt x="91" y="119"/>
                </a:lnTo>
                <a:lnTo>
                  <a:pt x="96" y="107"/>
                </a:lnTo>
                <a:lnTo>
                  <a:pt x="100" y="98"/>
                </a:lnTo>
                <a:lnTo>
                  <a:pt x="108" y="90"/>
                </a:lnTo>
                <a:lnTo>
                  <a:pt x="116" y="85"/>
                </a:lnTo>
                <a:lnTo>
                  <a:pt x="125" y="82"/>
                </a:lnTo>
                <a:lnTo>
                  <a:pt x="134" y="81"/>
                </a:lnTo>
                <a:lnTo>
                  <a:pt x="134" y="81"/>
                </a:lnTo>
                <a:lnTo>
                  <a:pt x="143" y="81"/>
                </a:lnTo>
                <a:lnTo>
                  <a:pt x="150" y="84"/>
                </a:lnTo>
                <a:lnTo>
                  <a:pt x="156" y="88"/>
                </a:lnTo>
                <a:lnTo>
                  <a:pt x="160" y="95"/>
                </a:lnTo>
                <a:lnTo>
                  <a:pt x="165" y="102"/>
                </a:lnTo>
                <a:lnTo>
                  <a:pt x="166" y="112"/>
                </a:lnTo>
                <a:lnTo>
                  <a:pt x="168" y="122"/>
                </a:lnTo>
                <a:lnTo>
                  <a:pt x="170" y="133"/>
                </a:lnTo>
                <a:lnTo>
                  <a:pt x="170" y="420"/>
                </a:lnTo>
                <a:lnTo>
                  <a:pt x="257" y="420"/>
                </a:lnTo>
                <a:lnTo>
                  <a:pt x="257" y="150"/>
                </a:lnTo>
                <a:lnTo>
                  <a:pt x="257" y="150"/>
                </a:lnTo>
                <a:lnTo>
                  <a:pt x="257" y="135"/>
                </a:lnTo>
                <a:lnTo>
                  <a:pt x="261" y="119"/>
                </a:lnTo>
                <a:lnTo>
                  <a:pt x="264" y="107"/>
                </a:lnTo>
                <a:lnTo>
                  <a:pt x="270" y="98"/>
                </a:lnTo>
                <a:lnTo>
                  <a:pt x="276" y="90"/>
                </a:lnTo>
                <a:lnTo>
                  <a:pt x="284" y="85"/>
                </a:lnTo>
                <a:lnTo>
                  <a:pt x="293" y="82"/>
                </a:lnTo>
                <a:lnTo>
                  <a:pt x="304" y="81"/>
                </a:lnTo>
                <a:lnTo>
                  <a:pt x="304" y="81"/>
                </a:lnTo>
                <a:lnTo>
                  <a:pt x="311" y="81"/>
                </a:lnTo>
                <a:lnTo>
                  <a:pt x="319" y="84"/>
                </a:lnTo>
                <a:lnTo>
                  <a:pt x="325" y="88"/>
                </a:lnTo>
                <a:lnTo>
                  <a:pt x="330" y="95"/>
                </a:lnTo>
                <a:lnTo>
                  <a:pt x="333" y="102"/>
                </a:lnTo>
                <a:lnTo>
                  <a:pt x="336" y="112"/>
                </a:lnTo>
                <a:lnTo>
                  <a:pt x="338" y="122"/>
                </a:lnTo>
                <a:lnTo>
                  <a:pt x="338" y="133"/>
                </a:lnTo>
                <a:lnTo>
                  <a:pt x="338" y="420"/>
                </a:lnTo>
                <a:lnTo>
                  <a:pt x="426" y="420"/>
                </a:lnTo>
                <a:lnTo>
                  <a:pt x="426" y="122"/>
                </a:lnTo>
                <a:lnTo>
                  <a:pt x="426" y="122"/>
                </a:lnTo>
                <a:lnTo>
                  <a:pt x="424" y="95"/>
                </a:lnTo>
                <a:lnTo>
                  <a:pt x="421" y="70"/>
                </a:lnTo>
                <a:lnTo>
                  <a:pt x="415" y="48"/>
                </a:lnTo>
                <a:lnTo>
                  <a:pt x="410" y="39"/>
                </a:lnTo>
                <a:lnTo>
                  <a:pt x="406" y="31"/>
                </a:lnTo>
                <a:lnTo>
                  <a:pt x="399" y="24"/>
                </a:lnTo>
                <a:lnTo>
                  <a:pt x="393" y="17"/>
                </a:lnTo>
                <a:lnTo>
                  <a:pt x="385" y="13"/>
                </a:lnTo>
                <a:lnTo>
                  <a:pt x="378" y="8"/>
                </a:lnTo>
                <a:lnTo>
                  <a:pt x="370" y="5"/>
                </a:lnTo>
                <a:lnTo>
                  <a:pt x="361" y="2"/>
                </a:lnTo>
                <a:lnTo>
                  <a:pt x="350" y="0"/>
                </a:lnTo>
                <a:lnTo>
                  <a:pt x="341" y="0"/>
                </a:lnTo>
                <a:lnTo>
                  <a:pt x="341" y="0"/>
                </a:lnTo>
                <a:lnTo>
                  <a:pt x="325" y="0"/>
                </a:lnTo>
                <a:lnTo>
                  <a:pt x="311" y="4"/>
                </a:lnTo>
                <a:lnTo>
                  <a:pt x="298" y="10"/>
                </a:lnTo>
                <a:lnTo>
                  <a:pt x="287" y="16"/>
                </a:lnTo>
                <a:lnTo>
                  <a:pt x="276" y="25"/>
                </a:lnTo>
                <a:lnTo>
                  <a:pt x="267" y="37"/>
                </a:lnTo>
                <a:lnTo>
                  <a:pt x="259" y="50"/>
                </a:lnTo>
                <a:lnTo>
                  <a:pt x="253" y="65"/>
                </a:lnTo>
                <a:lnTo>
                  <a:pt x="251" y="65"/>
                </a:lnTo>
                <a:lnTo>
                  <a:pt x="251" y="65"/>
                </a:lnTo>
                <a:lnTo>
                  <a:pt x="247" y="50"/>
                </a:lnTo>
                <a:lnTo>
                  <a:pt x="241" y="37"/>
                </a:lnTo>
                <a:lnTo>
                  <a:pt x="233" y="27"/>
                </a:lnTo>
                <a:lnTo>
                  <a:pt x="224" y="17"/>
                </a:lnTo>
                <a:lnTo>
                  <a:pt x="213" y="10"/>
                </a:lnTo>
                <a:lnTo>
                  <a:pt x="200" y="4"/>
                </a:lnTo>
                <a:lnTo>
                  <a:pt x="187" y="0"/>
                </a:lnTo>
                <a:lnTo>
                  <a:pt x="173" y="0"/>
                </a:lnTo>
                <a:lnTo>
                  <a:pt x="173" y="0"/>
                </a:lnTo>
                <a:lnTo>
                  <a:pt x="159" y="0"/>
                </a:lnTo>
                <a:lnTo>
                  <a:pt x="146" y="4"/>
                </a:lnTo>
                <a:lnTo>
                  <a:pt x="134" y="7"/>
                </a:lnTo>
                <a:lnTo>
                  <a:pt x="123" y="13"/>
                </a:lnTo>
                <a:lnTo>
                  <a:pt x="113" y="19"/>
                </a:lnTo>
                <a:lnTo>
                  <a:pt x="103" y="28"/>
                </a:lnTo>
                <a:lnTo>
                  <a:pt x="94" y="39"/>
                </a:lnTo>
                <a:lnTo>
                  <a:pt x="86" y="53"/>
                </a:lnTo>
                <a:lnTo>
                  <a:pt x="85" y="53"/>
                </a:lnTo>
                <a:lnTo>
                  <a:pt x="85" y="11"/>
                </a:lnTo>
                <a:lnTo>
                  <a:pt x="0" y="11"/>
                </a:lnTo>
                <a:lnTo>
                  <a:pt x="0" y="4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5" name="Freeform 33"/>
          <p:cNvSpPr>
            <a:spLocks/>
          </p:cNvSpPr>
          <p:nvPr userDrawn="1"/>
        </p:nvSpPr>
        <p:spPr bwMode="auto">
          <a:xfrm>
            <a:off x="7710488" y="1001713"/>
            <a:ext cx="74612" cy="214312"/>
          </a:xfrm>
          <a:custGeom>
            <a:avLst/>
            <a:gdLst>
              <a:gd name="T0" fmla="*/ 0 w 92"/>
              <a:gd name="T1" fmla="*/ 134 h 270"/>
              <a:gd name="T2" fmla="*/ 0 w 92"/>
              <a:gd name="T3" fmla="*/ 134 h 270"/>
              <a:gd name="T4" fmla="*/ 0 w 92"/>
              <a:gd name="T5" fmla="*/ 103 h 270"/>
              <a:gd name="T6" fmla="*/ 1 w 92"/>
              <a:gd name="T7" fmla="*/ 75 h 270"/>
              <a:gd name="T8" fmla="*/ 5 w 92"/>
              <a:gd name="T9" fmla="*/ 52 h 270"/>
              <a:gd name="T10" fmla="*/ 8 w 92"/>
              <a:gd name="T11" fmla="*/ 34 h 270"/>
              <a:gd name="T12" fmla="*/ 14 w 92"/>
              <a:gd name="T13" fmla="*/ 18 h 270"/>
              <a:gd name="T14" fmla="*/ 18 w 92"/>
              <a:gd name="T15" fmla="*/ 14 h 270"/>
              <a:gd name="T16" fmla="*/ 23 w 92"/>
              <a:gd name="T17" fmla="*/ 7 h 270"/>
              <a:gd name="T18" fmla="*/ 28 w 92"/>
              <a:gd name="T19" fmla="*/ 4 h 270"/>
              <a:gd name="T20" fmla="*/ 32 w 92"/>
              <a:gd name="T21" fmla="*/ 1 h 270"/>
              <a:gd name="T22" fmla="*/ 38 w 92"/>
              <a:gd name="T23" fmla="*/ 0 h 270"/>
              <a:gd name="T24" fmla="*/ 46 w 92"/>
              <a:gd name="T25" fmla="*/ 0 h 270"/>
              <a:gd name="T26" fmla="*/ 46 w 92"/>
              <a:gd name="T27" fmla="*/ 0 h 270"/>
              <a:gd name="T28" fmla="*/ 52 w 92"/>
              <a:gd name="T29" fmla="*/ 0 h 270"/>
              <a:gd name="T30" fmla="*/ 59 w 92"/>
              <a:gd name="T31" fmla="*/ 1 h 270"/>
              <a:gd name="T32" fmla="*/ 65 w 92"/>
              <a:gd name="T33" fmla="*/ 4 h 270"/>
              <a:gd name="T34" fmla="*/ 69 w 92"/>
              <a:gd name="T35" fmla="*/ 7 h 270"/>
              <a:gd name="T36" fmla="*/ 74 w 92"/>
              <a:gd name="T37" fmla="*/ 14 h 270"/>
              <a:gd name="T38" fmla="*/ 77 w 92"/>
              <a:gd name="T39" fmla="*/ 18 h 270"/>
              <a:gd name="T40" fmla="*/ 83 w 92"/>
              <a:gd name="T41" fmla="*/ 34 h 270"/>
              <a:gd name="T42" fmla="*/ 88 w 92"/>
              <a:gd name="T43" fmla="*/ 52 h 270"/>
              <a:gd name="T44" fmla="*/ 91 w 92"/>
              <a:gd name="T45" fmla="*/ 75 h 270"/>
              <a:gd name="T46" fmla="*/ 92 w 92"/>
              <a:gd name="T47" fmla="*/ 103 h 270"/>
              <a:gd name="T48" fmla="*/ 92 w 92"/>
              <a:gd name="T49" fmla="*/ 134 h 270"/>
              <a:gd name="T50" fmla="*/ 92 w 92"/>
              <a:gd name="T51" fmla="*/ 134 h 270"/>
              <a:gd name="T52" fmla="*/ 92 w 92"/>
              <a:gd name="T53" fmla="*/ 166 h 270"/>
              <a:gd name="T54" fmla="*/ 91 w 92"/>
              <a:gd name="T55" fmla="*/ 193 h 270"/>
              <a:gd name="T56" fmla="*/ 88 w 92"/>
              <a:gd name="T57" fmla="*/ 216 h 270"/>
              <a:gd name="T58" fmla="*/ 83 w 92"/>
              <a:gd name="T59" fmla="*/ 236 h 270"/>
              <a:gd name="T60" fmla="*/ 77 w 92"/>
              <a:gd name="T61" fmla="*/ 250 h 270"/>
              <a:gd name="T62" fmla="*/ 74 w 92"/>
              <a:gd name="T63" fmla="*/ 256 h 270"/>
              <a:gd name="T64" fmla="*/ 69 w 92"/>
              <a:gd name="T65" fmla="*/ 260 h 270"/>
              <a:gd name="T66" fmla="*/ 65 w 92"/>
              <a:gd name="T67" fmla="*/ 263 h 270"/>
              <a:gd name="T68" fmla="*/ 59 w 92"/>
              <a:gd name="T69" fmla="*/ 267 h 270"/>
              <a:gd name="T70" fmla="*/ 52 w 92"/>
              <a:gd name="T71" fmla="*/ 268 h 270"/>
              <a:gd name="T72" fmla="*/ 46 w 92"/>
              <a:gd name="T73" fmla="*/ 270 h 270"/>
              <a:gd name="T74" fmla="*/ 46 w 92"/>
              <a:gd name="T75" fmla="*/ 270 h 270"/>
              <a:gd name="T76" fmla="*/ 38 w 92"/>
              <a:gd name="T77" fmla="*/ 268 h 270"/>
              <a:gd name="T78" fmla="*/ 32 w 92"/>
              <a:gd name="T79" fmla="*/ 267 h 270"/>
              <a:gd name="T80" fmla="*/ 28 w 92"/>
              <a:gd name="T81" fmla="*/ 263 h 270"/>
              <a:gd name="T82" fmla="*/ 23 w 92"/>
              <a:gd name="T83" fmla="*/ 260 h 270"/>
              <a:gd name="T84" fmla="*/ 18 w 92"/>
              <a:gd name="T85" fmla="*/ 256 h 270"/>
              <a:gd name="T86" fmla="*/ 14 w 92"/>
              <a:gd name="T87" fmla="*/ 250 h 270"/>
              <a:gd name="T88" fmla="*/ 8 w 92"/>
              <a:gd name="T89" fmla="*/ 236 h 270"/>
              <a:gd name="T90" fmla="*/ 5 w 92"/>
              <a:gd name="T91" fmla="*/ 216 h 270"/>
              <a:gd name="T92" fmla="*/ 1 w 92"/>
              <a:gd name="T93" fmla="*/ 193 h 270"/>
              <a:gd name="T94" fmla="*/ 0 w 92"/>
              <a:gd name="T95" fmla="*/ 166 h 270"/>
              <a:gd name="T96" fmla="*/ 0 w 92"/>
              <a:gd name="T97" fmla="*/ 13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270">
                <a:moveTo>
                  <a:pt x="0" y="134"/>
                </a:moveTo>
                <a:lnTo>
                  <a:pt x="0" y="134"/>
                </a:lnTo>
                <a:lnTo>
                  <a:pt x="0" y="103"/>
                </a:lnTo>
                <a:lnTo>
                  <a:pt x="1" y="75"/>
                </a:lnTo>
                <a:lnTo>
                  <a:pt x="5" y="52"/>
                </a:lnTo>
                <a:lnTo>
                  <a:pt x="8" y="34"/>
                </a:lnTo>
                <a:lnTo>
                  <a:pt x="14" y="18"/>
                </a:lnTo>
                <a:lnTo>
                  <a:pt x="18" y="14"/>
                </a:lnTo>
                <a:lnTo>
                  <a:pt x="23" y="7"/>
                </a:lnTo>
                <a:lnTo>
                  <a:pt x="28" y="4"/>
                </a:lnTo>
                <a:lnTo>
                  <a:pt x="32" y="1"/>
                </a:lnTo>
                <a:lnTo>
                  <a:pt x="38" y="0"/>
                </a:lnTo>
                <a:lnTo>
                  <a:pt x="46" y="0"/>
                </a:lnTo>
                <a:lnTo>
                  <a:pt x="46" y="0"/>
                </a:lnTo>
                <a:lnTo>
                  <a:pt x="52" y="0"/>
                </a:lnTo>
                <a:lnTo>
                  <a:pt x="59" y="1"/>
                </a:lnTo>
                <a:lnTo>
                  <a:pt x="65" y="4"/>
                </a:lnTo>
                <a:lnTo>
                  <a:pt x="69" y="7"/>
                </a:lnTo>
                <a:lnTo>
                  <a:pt x="74" y="14"/>
                </a:lnTo>
                <a:lnTo>
                  <a:pt x="77" y="18"/>
                </a:lnTo>
                <a:lnTo>
                  <a:pt x="83" y="34"/>
                </a:lnTo>
                <a:lnTo>
                  <a:pt x="88" y="52"/>
                </a:lnTo>
                <a:lnTo>
                  <a:pt x="91" y="75"/>
                </a:lnTo>
                <a:lnTo>
                  <a:pt x="92" y="103"/>
                </a:lnTo>
                <a:lnTo>
                  <a:pt x="92" y="134"/>
                </a:lnTo>
                <a:lnTo>
                  <a:pt x="92" y="134"/>
                </a:lnTo>
                <a:lnTo>
                  <a:pt x="92" y="166"/>
                </a:lnTo>
                <a:lnTo>
                  <a:pt x="91" y="193"/>
                </a:lnTo>
                <a:lnTo>
                  <a:pt x="88" y="216"/>
                </a:lnTo>
                <a:lnTo>
                  <a:pt x="83" y="236"/>
                </a:lnTo>
                <a:lnTo>
                  <a:pt x="77" y="250"/>
                </a:lnTo>
                <a:lnTo>
                  <a:pt x="74" y="256"/>
                </a:lnTo>
                <a:lnTo>
                  <a:pt x="69" y="260"/>
                </a:lnTo>
                <a:lnTo>
                  <a:pt x="65" y="263"/>
                </a:lnTo>
                <a:lnTo>
                  <a:pt x="59" y="267"/>
                </a:lnTo>
                <a:lnTo>
                  <a:pt x="52" y="268"/>
                </a:lnTo>
                <a:lnTo>
                  <a:pt x="46" y="270"/>
                </a:lnTo>
                <a:lnTo>
                  <a:pt x="46" y="270"/>
                </a:lnTo>
                <a:lnTo>
                  <a:pt x="38" y="268"/>
                </a:lnTo>
                <a:lnTo>
                  <a:pt x="32" y="267"/>
                </a:lnTo>
                <a:lnTo>
                  <a:pt x="28" y="263"/>
                </a:lnTo>
                <a:lnTo>
                  <a:pt x="23" y="260"/>
                </a:lnTo>
                <a:lnTo>
                  <a:pt x="18" y="256"/>
                </a:lnTo>
                <a:lnTo>
                  <a:pt x="14" y="250"/>
                </a:lnTo>
                <a:lnTo>
                  <a:pt x="8" y="236"/>
                </a:lnTo>
                <a:lnTo>
                  <a:pt x="5" y="216"/>
                </a:lnTo>
                <a:lnTo>
                  <a:pt x="1" y="193"/>
                </a:lnTo>
                <a:lnTo>
                  <a:pt x="0" y="166"/>
                </a:lnTo>
                <a:lnTo>
                  <a:pt x="0" y="1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6" name="Freeform 34"/>
          <p:cNvSpPr>
            <a:spLocks/>
          </p:cNvSpPr>
          <p:nvPr userDrawn="1"/>
        </p:nvSpPr>
        <p:spPr bwMode="auto">
          <a:xfrm>
            <a:off x="7642225" y="938213"/>
            <a:ext cx="212725" cy="439737"/>
          </a:xfrm>
          <a:custGeom>
            <a:avLst/>
            <a:gdLst>
              <a:gd name="T0" fmla="*/ 0 w 268"/>
              <a:gd name="T1" fmla="*/ 554 h 554"/>
              <a:gd name="T2" fmla="*/ 88 w 268"/>
              <a:gd name="T3" fmla="*/ 554 h 554"/>
              <a:gd name="T4" fmla="*/ 88 w 268"/>
              <a:gd name="T5" fmla="*/ 382 h 554"/>
              <a:gd name="T6" fmla="*/ 89 w 268"/>
              <a:gd name="T7" fmla="*/ 382 h 554"/>
              <a:gd name="T8" fmla="*/ 89 w 268"/>
              <a:gd name="T9" fmla="*/ 382 h 554"/>
              <a:gd name="T10" fmla="*/ 96 w 268"/>
              <a:gd name="T11" fmla="*/ 394 h 554"/>
              <a:gd name="T12" fmla="*/ 103 w 268"/>
              <a:gd name="T13" fmla="*/ 403 h 554"/>
              <a:gd name="T14" fmla="*/ 111 w 268"/>
              <a:gd name="T15" fmla="*/ 412 h 554"/>
              <a:gd name="T16" fmla="*/ 120 w 268"/>
              <a:gd name="T17" fmla="*/ 419 h 554"/>
              <a:gd name="T18" fmla="*/ 130 w 268"/>
              <a:gd name="T19" fmla="*/ 423 h 554"/>
              <a:gd name="T20" fmla="*/ 140 w 268"/>
              <a:gd name="T21" fmla="*/ 428 h 554"/>
              <a:gd name="T22" fmla="*/ 151 w 268"/>
              <a:gd name="T23" fmla="*/ 429 h 554"/>
              <a:gd name="T24" fmla="*/ 163 w 268"/>
              <a:gd name="T25" fmla="*/ 431 h 554"/>
              <a:gd name="T26" fmla="*/ 163 w 268"/>
              <a:gd name="T27" fmla="*/ 431 h 554"/>
              <a:gd name="T28" fmla="*/ 176 w 268"/>
              <a:gd name="T29" fmla="*/ 429 h 554"/>
              <a:gd name="T30" fmla="*/ 188 w 268"/>
              <a:gd name="T31" fmla="*/ 428 h 554"/>
              <a:gd name="T32" fmla="*/ 199 w 268"/>
              <a:gd name="T33" fmla="*/ 423 h 554"/>
              <a:gd name="T34" fmla="*/ 210 w 268"/>
              <a:gd name="T35" fmla="*/ 419 h 554"/>
              <a:gd name="T36" fmla="*/ 219 w 268"/>
              <a:gd name="T37" fmla="*/ 411 h 554"/>
              <a:gd name="T38" fmla="*/ 228 w 268"/>
              <a:gd name="T39" fmla="*/ 403 h 554"/>
              <a:gd name="T40" fmla="*/ 236 w 268"/>
              <a:gd name="T41" fmla="*/ 392 h 554"/>
              <a:gd name="T42" fmla="*/ 242 w 268"/>
              <a:gd name="T43" fmla="*/ 380 h 554"/>
              <a:gd name="T44" fmla="*/ 248 w 268"/>
              <a:gd name="T45" fmla="*/ 366 h 554"/>
              <a:gd name="T46" fmla="*/ 254 w 268"/>
              <a:gd name="T47" fmla="*/ 351 h 554"/>
              <a:gd name="T48" fmla="*/ 259 w 268"/>
              <a:gd name="T49" fmla="*/ 332 h 554"/>
              <a:gd name="T50" fmla="*/ 262 w 268"/>
              <a:gd name="T51" fmla="*/ 314 h 554"/>
              <a:gd name="T52" fmla="*/ 265 w 268"/>
              <a:gd name="T53" fmla="*/ 292 h 554"/>
              <a:gd name="T54" fmla="*/ 267 w 268"/>
              <a:gd name="T55" fmla="*/ 269 h 554"/>
              <a:gd name="T56" fmla="*/ 268 w 268"/>
              <a:gd name="T57" fmla="*/ 215 h 554"/>
              <a:gd name="T58" fmla="*/ 268 w 268"/>
              <a:gd name="T59" fmla="*/ 215 h 554"/>
              <a:gd name="T60" fmla="*/ 267 w 268"/>
              <a:gd name="T61" fmla="*/ 162 h 554"/>
              <a:gd name="T62" fmla="*/ 265 w 268"/>
              <a:gd name="T63" fmla="*/ 139 h 554"/>
              <a:gd name="T64" fmla="*/ 262 w 268"/>
              <a:gd name="T65" fmla="*/ 118 h 554"/>
              <a:gd name="T66" fmla="*/ 259 w 268"/>
              <a:gd name="T67" fmla="*/ 98 h 554"/>
              <a:gd name="T68" fmla="*/ 254 w 268"/>
              <a:gd name="T69" fmla="*/ 81 h 554"/>
              <a:gd name="T70" fmla="*/ 248 w 268"/>
              <a:gd name="T71" fmla="*/ 64 h 554"/>
              <a:gd name="T72" fmla="*/ 242 w 268"/>
              <a:gd name="T73" fmla="*/ 50 h 554"/>
              <a:gd name="T74" fmla="*/ 236 w 268"/>
              <a:gd name="T75" fmla="*/ 39 h 554"/>
              <a:gd name="T76" fmla="*/ 228 w 268"/>
              <a:gd name="T77" fmla="*/ 28 h 554"/>
              <a:gd name="T78" fmla="*/ 219 w 268"/>
              <a:gd name="T79" fmla="*/ 19 h 554"/>
              <a:gd name="T80" fmla="*/ 210 w 268"/>
              <a:gd name="T81" fmla="*/ 13 h 554"/>
              <a:gd name="T82" fmla="*/ 199 w 268"/>
              <a:gd name="T83" fmla="*/ 7 h 554"/>
              <a:gd name="T84" fmla="*/ 188 w 268"/>
              <a:gd name="T85" fmla="*/ 4 h 554"/>
              <a:gd name="T86" fmla="*/ 176 w 268"/>
              <a:gd name="T87" fmla="*/ 0 h 554"/>
              <a:gd name="T88" fmla="*/ 163 w 268"/>
              <a:gd name="T89" fmla="*/ 0 h 554"/>
              <a:gd name="T90" fmla="*/ 163 w 268"/>
              <a:gd name="T91" fmla="*/ 0 h 554"/>
              <a:gd name="T92" fmla="*/ 151 w 268"/>
              <a:gd name="T93" fmla="*/ 0 h 554"/>
              <a:gd name="T94" fmla="*/ 139 w 268"/>
              <a:gd name="T95" fmla="*/ 4 h 554"/>
              <a:gd name="T96" fmla="*/ 128 w 268"/>
              <a:gd name="T97" fmla="*/ 7 h 554"/>
              <a:gd name="T98" fmla="*/ 119 w 268"/>
              <a:gd name="T99" fmla="*/ 13 h 554"/>
              <a:gd name="T100" fmla="*/ 110 w 268"/>
              <a:gd name="T101" fmla="*/ 20 h 554"/>
              <a:gd name="T102" fmla="*/ 100 w 268"/>
              <a:gd name="T103" fmla="*/ 30 h 554"/>
              <a:gd name="T104" fmla="*/ 93 w 268"/>
              <a:gd name="T105" fmla="*/ 41 h 554"/>
              <a:gd name="T106" fmla="*/ 85 w 268"/>
              <a:gd name="T107" fmla="*/ 54 h 554"/>
              <a:gd name="T108" fmla="*/ 83 w 268"/>
              <a:gd name="T109" fmla="*/ 54 h 554"/>
              <a:gd name="T110" fmla="*/ 83 w 268"/>
              <a:gd name="T111" fmla="*/ 11 h 554"/>
              <a:gd name="T112" fmla="*/ 0 w 268"/>
              <a:gd name="T113" fmla="*/ 11 h 554"/>
              <a:gd name="T114" fmla="*/ 0 w 268"/>
              <a:gd name="T115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8" h="554">
                <a:moveTo>
                  <a:pt x="0" y="554"/>
                </a:moveTo>
                <a:lnTo>
                  <a:pt x="88" y="554"/>
                </a:lnTo>
                <a:lnTo>
                  <a:pt x="88" y="382"/>
                </a:lnTo>
                <a:lnTo>
                  <a:pt x="89" y="382"/>
                </a:lnTo>
                <a:lnTo>
                  <a:pt x="89" y="382"/>
                </a:lnTo>
                <a:lnTo>
                  <a:pt x="96" y="394"/>
                </a:lnTo>
                <a:lnTo>
                  <a:pt x="103" y="403"/>
                </a:lnTo>
                <a:lnTo>
                  <a:pt x="111" y="412"/>
                </a:lnTo>
                <a:lnTo>
                  <a:pt x="120" y="419"/>
                </a:lnTo>
                <a:lnTo>
                  <a:pt x="130" y="423"/>
                </a:lnTo>
                <a:lnTo>
                  <a:pt x="140" y="428"/>
                </a:lnTo>
                <a:lnTo>
                  <a:pt x="151" y="429"/>
                </a:lnTo>
                <a:lnTo>
                  <a:pt x="163" y="431"/>
                </a:lnTo>
                <a:lnTo>
                  <a:pt x="163" y="431"/>
                </a:lnTo>
                <a:lnTo>
                  <a:pt x="176" y="429"/>
                </a:lnTo>
                <a:lnTo>
                  <a:pt x="188" y="428"/>
                </a:lnTo>
                <a:lnTo>
                  <a:pt x="199" y="423"/>
                </a:lnTo>
                <a:lnTo>
                  <a:pt x="210" y="419"/>
                </a:lnTo>
                <a:lnTo>
                  <a:pt x="219" y="411"/>
                </a:lnTo>
                <a:lnTo>
                  <a:pt x="228" y="403"/>
                </a:lnTo>
                <a:lnTo>
                  <a:pt x="236" y="392"/>
                </a:lnTo>
                <a:lnTo>
                  <a:pt x="242" y="380"/>
                </a:lnTo>
                <a:lnTo>
                  <a:pt x="248" y="366"/>
                </a:lnTo>
                <a:lnTo>
                  <a:pt x="254" y="351"/>
                </a:lnTo>
                <a:lnTo>
                  <a:pt x="259" y="332"/>
                </a:lnTo>
                <a:lnTo>
                  <a:pt x="262" y="314"/>
                </a:lnTo>
                <a:lnTo>
                  <a:pt x="265" y="292"/>
                </a:lnTo>
                <a:lnTo>
                  <a:pt x="267" y="269"/>
                </a:lnTo>
                <a:lnTo>
                  <a:pt x="268" y="215"/>
                </a:lnTo>
                <a:lnTo>
                  <a:pt x="268" y="215"/>
                </a:lnTo>
                <a:lnTo>
                  <a:pt x="267" y="162"/>
                </a:lnTo>
                <a:lnTo>
                  <a:pt x="265" y="139"/>
                </a:lnTo>
                <a:lnTo>
                  <a:pt x="262" y="118"/>
                </a:lnTo>
                <a:lnTo>
                  <a:pt x="259" y="98"/>
                </a:lnTo>
                <a:lnTo>
                  <a:pt x="254" y="81"/>
                </a:lnTo>
                <a:lnTo>
                  <a:pt x="248" y="64"/>
                </a:lnTo>
                <a:lnTo>
                  <a:pt x="242" y="50"/>
                </a:lnTo>
                <a:lnTo>
                  <a:pt x="236" y="39"/>
                </a:lnTo>
                <a:lnTo>
                  <a:pt x="228" y="28"/>
                </a:lnTo>
                <a:lnTo>
                  <a:pt x="219" y="19"/>
                </a:lnTo>
                <a:lnTo>
                  <a:pt x="210" y="13"/>
                </a:lnTo>
                <a:lnTo>
                  <a:pt x="199" y="7"/>
                </a:lnTo>
                <a:lnTo>
                  <a:pt x="188" y="4"/>
                </a:lnTo>
                <a:lnTo>
                  <a:pt x="176" y="0"/>
                </a:lnTo>
                <a:lnTo>
                  <a:pt x="163" y="0"/>
                </a:lnTo>
                <a:lnTo>
                  <a:pt x="163" y="0"/>
                </a:lnTo>
                <a:lnTo>
                  <a:pt x="151" y="0"/>
                </a:lnTo>
                <a:lnTo>
                  <a:pt x="139" y="4"/>
                </a:lnTo>
                <a:lnTo>
                  <a:pt x="128" y="7"/>
                </a:lnTo>
                <a:lnTo>
                  <a:pt x="119" y="13"/>
                </a:lnTo>
                <a:lnTo>
                  <a:pt x="110" y="20"/>
                </a:lnTo>
                <a:lnTo>
                  <a:pt x="100" y="30"/>
                </a:lnTo>
                <a:lnTo>
                  <a:pt x="93" y="41"/>
                </a:lnTo>
                <a:lnTo>
                  <a:pt x="85" y="54"/>
                </a:lnTo>
                <a:lnTo>
                  <a:pt x="83" y="54"/>
                </a:lnTo>
                <a:lnTo>
                  <a:pt x="83" y="11"/>
                </a:lnTo>
                <a:lnTo>
                  <a:pt x="0" y="11"/>
                </a:lnTo>
                <a:lnTo>
                  <a:pt x="0" y="55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8" name="Freeform 36"/>
          <p:cNvSpPr>
            <a:spLocks/>
          </p:cNvSpPr>
          <p:nvPr userDrawn="1"/>
        </p:nvSpPr>
        <p:spPr bwMode="auto">
          <a:xfrm>
            <a:off x="7875588" y="938213"/>
            <a:ext cx="211137" cy="341312"/>
          </a:xfrm>
          <a:custGeom>
            <a:avLst/>
            <a:gdLst>
              <a:gd name="T0" fmla="*/ 91 w 266"/>
              <a:gd name="T1" fmla="*/ 125 h 431"/>
              <a:gd name="T2" fmla="*/ 91 w 266"/>
              <a:gd name="T3" fmla="*/ 113 h 431"/>
              <a:gd name="T4" fmla="*/ 95 w 266"/>
              <a:gd name="T5" fmla="*/ 93 h 431"/>
              <a:gd name="T6" fmla="*/ 106 w 266"/>
              <a:gd name="T7" fmla="*/ 79 h 431"/>
              <a:gd name="T8" fmla="*/ 121 w 266"/>
              <a:gd name="T9" fmla="*/ 73 h 431"/>
              <a:gd name="T10" fmla="*/ 131 w 266"/>
              <a:gd name="T11" fmla="*/ 71 h 431"/>
              <a:gd name="T12" fmla="*/ 149 w 266"/>
              <a:gd name="T13" fmla="*/ 74 h 431"/>
              <a:gd name="T14" fmla="*/ 161 w 266"/>
              <a:gd name="T15" fmla="*/ 85 h 431"/>
              <a:gd name="T16" fmla="*/ 169 w 266"/>
              <a:gd name="T17" fmla="*/ 101 h 431"/>
              <a:gd name="T18" fmla="*/ 172 w 266"/>
              <a:gd name="T19" fmla="*/ 122 h 431"/>
              <a:gd name="T20" fmla="*/ 171 w 266"/>
              <a:gd name="T21" fmla="*/ 132 h 431"/>
              <a:gd name="T22" fmla="*/ 168 w 266"/>
              <a:gd name="T23" fmla="*/ 147 h 431"/>
              <a:gd name="T24" fmla="*/ 158 w 266"/>
              <a:gd name="T25" fmla="*/ 158 h 431"/>
              <a:gd name="T26" fmla="*/ 146 w 266"/>
              <a:gd name="T27" fmla="*/ 166 h 431"/>
              <a:gd name="T28" fmla="*/ 86 w 266"/>
              <a:gd name="T29" fmla="*/ 186 h 431"/>
              <a:gd name="T30" fmla="*/ 66 w 266"/>
              <a:gd name="T31" fmla="*/ 193 h 431"/>
              <a:gd name="T32" fmla="*/ 32 w 266"/>
              <a:gd name="T33" fmla="*/ 215 h 431"/>
              <a:gd name="T34" fmla="*/ 21 w 266"/>
              <a:gd name="T35" fmla="*/ 229 h 431"/>
              <a:gd name="T36" fmla="*/ 12 w 266"/>
              <a:gd name="T37" fmla="*/ 244 h 431"/>
              <a:gd name="T38" fmla="*/ 1 w 266"/>
              <a:gd name="T39" fmla="*/ 287 h 431"/>
              <a:gd name="T40" fmla="*/ 0 w 266"/>
              <a:gd name="T41" fmla="*/ 314 h 431"/>
              <a:gd name="T42" fmla="*/ 4 w 266"/>
              <a:gd name="T43" fmla="*/ 355 h 431"/>
              <a:gd name="T44" fmla="*/ 18 w 266"/>
              <a:gd name="T45" fmla="*/ 392 h 431"/>
              <a:gd name="T46" fmla="*/ 29 w 266"/>
              <a:gd name="T47" fmla="*/ 408 h 431"/>
              <a:gd name="T48" fmla="*/ 44 w 266"/>
              <a:gd name="T49" fmla="*/ 420 h 431"/>
              <a:gd name="T50" fmla="*/ 61 w 266"/>
              <a:gd name="T51" fmla="*/ 428 h 431"/>
              <a:gd name="T52" fmla="*/ 83 w 266"/>
              <a:gd name="T53" fmla="*/ 431 h 431"/>
              <a:gd name="T54" fmla="*/ 98 w 266"/>
              <a:gd name="T55" fmla="*/ 429 h 431"/>
              <a:gd name="T56" fmla="*/ 123 w 266"/>
              <a:gd name="T57" fmla="*/ 425 h 431"/>
              <a:gd name="T58" fmla="*/ 145 w 266"/>
              <a:gd name="T59" fmla="*/ 412 h 431"/>
              <a:gd name="T60" fmla="*/ 163 w 266"/>
              <a:gd name="T61" fmla="*/ 392 h 431"/>
              <a:gd name="T62" fmla="*/ 172 w 266"/>
              <a:gd name="T63" fmla="*/ 377 h 431"/>
              <a:gd name="T64" fmla="*/ 175 w 266"/>
              <a:gd name="T65" fmla="*/ 398 h 431"/>
              <a:gd name="T66" fmla="*/ 183 w 266"/>
              <a:gd name="T67" fmla="*/ 420 h 431"/>
              <a:gd name="T68" fmla="*/ 266 w 266"/>
              <a:gd name="T69" fmla="*/ 420 h 431"/>
              <a:gd name="T70" fmla="*/ 259 w 266"/>
              <a:gd name="T71" fmla="*/ 386 h 431"/>
              <a:gd name="T72" fmla="*/ 256 w 266"/>
              <a:gd name="T73" fmla="*/ 341 h 431"/>
              <a:gd name="T74" fmla="*/ 256 w 266"/>
              <a:gd name="T75" fmla="*/ 125 h 431"/>
              <a:gd name="T76" fmla="*/ 251 w 266"/>
              <a:gd name="T77" fmla="*/ 74 h 431"/>
              <a:gd name="T78" fmla="*/ 245 w 266"/>
              <a:gd name="T79" fmla="*/ 53 h 431"/>
              <a:gd name="T80" fmla="*/ 232 w 266"/>
              <a:gd name="T81" fmla="*/ 34 h 431"/>
              <a:gd name="T82" fmla="*/ 217 w 266"/>
              <a:gd name="T83" fmla="*/ 20 h 431"/>
              <a:gd name="T84" fmla="*/ 195 w 266"/>
              <a:gd name="T85" fmla="*/ 10 h 431"/>
              <a:gd name="T86" fmla="*/ 166 w 266"/>
              <a:gd name="T87" fmla="*/ 2 h 431"/>
              <a:gd name="T88" fmla="*/ 131 w 266"/>
              <a:gd name="T89" fmla="*/ 0 h 431"/>
              <a:gd name="T90" fmla="*/ 108 w 266"/>
              <a:gd name="T91" fmla="*/ 2 h 431"/>
              <a:gd name="T92" fmla="*/ 84 w 266"/>
              <a:gd name="T93" fmla="*/ 7 h 431"/>
              <a:gd name="T94" fmla="*/ 64 w 266"/>
              <a:gd name="T95" fmla="*/ 14 h 431"/>
              <a:gd name="T96" fmla="*/ 46 w 266"/>
              <a:gd name="T97" fmla="*/ 28 h 431"/>
              <a:gd name="T98" fmla="*/ 32 w 266"/>
              <a:gd name="T99" fmla="*/ 45 h 431"/>
              <a:gd name="T100" fmla="*/ 20 w 266"/>
              <a:gd name="T101" fmla="*/ 67 h 431"/>
              <a:gd name="T102" fmla="*/ 13 w 266"/>
              <a:gd name="T103" fmla="*/ 93 h 431"/>
              <a:gd name="T104" fmla="*/ 10 w 266"/>
              <a:gd name="T105" fmla="*/ 125 h 431"/>
              <a:gd name="T106" fmla="*/ 91 w 266"/>
              <a:gd name="T107" fmla="*/ 136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6" h="431">
                <a:moveTo>
                  <a:pt x="91" y="136"/>
                </a:moveTo>
                <a:lnTo>
                  <a:pt x="91" y="125"/>
                </a:lnTo>
                <a:lnTo>
                  <a:pt x="91" y="125"/>
                </a:lnTo>
                <a:lnTo>
                  <a:pt x="91" y="113"/>
                </a:lnTo>
                <a:lnTo>
                  <a:pt x="92" y="102"/>
                </a:lnTo>
                <a:lnTo>
                  <a:pt x="95" y="93"/>
                </a:lnTo>
                <a:lnTo>
                  <a:pt x="100" y="85"/>
                </a:lnTo>
                <a:lnTo>
                  <a:pt x="106" y="79"/>
                </a:lnTo>
                <a:lnTo>
                  <a:pt x="114" y="74"/>
                </a:lnTo>
                <a:lnTo>
                  <a:pt x="121" y="73"/>
                </a:lnTo>
                <a:lnTo>
                  <a:pt x="131" y="71"/>
                </a:lnTo>
                <a:lnTo>
                  <a:pt x="131" y="71"/>
                </a:lnTo>
                <a:lnTo>
                  <a:pt x="141" y="73"/>
                </a:lnTo>
                <a:lnTo>
                  <a:pt x="149" y="74"/>
                </a:lnTo>
                <a:lnTo>
                  <a:pt x="157" y="79"/>
                </a:lnTo>
                <a:lnTo>
                  <a:pt x="161" y="85"/>
                </a:lnTo>
                <a:lnTo>
                  <a:pt x="166" y="91"/>
                </a:lnTo>
                <a:lnTo>
                  <a:pt x="169" y="101"/>
                </a:lnTo>
                <a:lnTo>
                  <a:pt x="171" y="110"/>
                </a:lnTo>
                <a:lnTo>
                  <a:pt x="172" y="122"/>
                </a:lnTo>
                <a:lnTo>
                  <a:pt x="172" y="122"/>
                </a:lnTo>
                <a:lnTo>
                  <a:pt x="171" y="132"/>
                </a:lnTo>
                <a:lnTo>
                  <a:pt x="169" y="139"/>
                </a:lnTo>
                <a:lnTo>
                  <a:pt x="168" y="147"/>
                </a:lnTo>
                <a:lnTo>
                  <a:pt x="165" y="153"/>
                </a:lnTo>
                <a:lnTo>
                  <a:pt x="158" y="158"/>
                </a:lnTo>
                <a:lnTo>
                  <a:pt x="154" y="162"/>
                </a:lnTo>
                <a:lnTo>
                  <a:pt x="146" y="166"/>
                </a:lnTo>
                <a:lnTo>
                  <a:pt x="137" y="170"/>
                </a:lnTo>
                <a:lnTo>
                  <a:pt x="86" y="186"/>
                </a:lnTo>
                <a:lnTo>
                  <a:pt x="86" y="186"/>
                </a:lnTo>
                <a:lnTo>
                  <a:pt x="66" y="193"/>
                </a:lnTo>
                <a:lnTo>
                  <a:pt x="47" y="203"/>
                </a:lnTo>
                <a:lnTo>
                  <a:pt x="32" y="215"/>
                </a:lnTo>
                <a:lnTo>
                  <a:pt x="26" y="221"/>
                </a:lnTo>
                <a:lnTo>
                  <a:pt x="21" y="229"/>
                </a:lnTo>
                <a:lnTo>
                  <a:pt x="15" y="236"/>
                </a:lnTo>
                <a:lnTo>
                  <a:pt x="12" y="244"/>
                </a:lnTo>
                <a:lnTo>
                  <a:pt x="4" y="264"/>
                </a:lnTo>
                <a:lnTo>
                  <a:pt x="1" y="287"/>
                </a:lnTo>
                <a:lnTo>
                  <a:pt x="0" y="314"/>
                </a:lnTo>
                <a:lnTo>
                  <a:pt x="0" y="314"/>
                </a:lnTo>
                <a:lnTo>
                  <a:pt x="1" y="334"/>
                </a:lnTo>
                <a:lnTo>
                  <a:pt x="4" y="355"/>
                </a:lnTo>
                <a:lnTo>
                  <a:pt x="10" y="374"/>
                </a:lnTo>
                <a:lnTo>
                  <a:pt x="18" y="392"/>
                </a:lnTo>
                <a:lnTo>
                  <a:pt x="24" y="400"/>
                </a:lnTo>
                <a:lnTo>
                  <a:pt x="29" y="408"/>
                </a:lnTo>
                <a:lnTo>
                  <a:pt x="37" y="414"/>
                </a:lnTo>
                <a:lnTo>
                  <a:pt x="44" y="420"/>
                </a:lnTo>
                <a:lnTo>
                  <a:pt x="52" y="425"/>
                </a:lnTo>
                <a:lnTo>
                  <a:pt x="61" y="428"/>
                </a:lnTo>
                <a:lnTo>
                  <a:pt x="72" y="429"/>
                </a:lnTo>
                <a:lnTo>
                  <a:pt x="83" y="431"/>
                </a:lnTo>
                <a:lnTo>
                  <a:pt x="83" y="431"/>
                </a:lnTo>
                <a:lnTo>
                  <a:pt x="98" y="429"/>
                </a:lnTo>
                <a:lnTo>
                  <a:pt x="112" y="428"/>
                </a:lnTo>
                <a:lnTo>
                  <a:pt x="123" y="425"/>
                </a:lnTo>
                <a:lnTo>
                  <a:pt x="135" y="420"/>
                </a:lnTo>
                <a:lnTo>
                  <a:pt x="145" y="412"/>
                </a:lnTo>
                <a:lnTo>
                  <a:pt x="154" y="403"/>
                </a:lnTo>
                <a:lnTo>
                  <a:pt x="163" y="392"/>
                </a:lnTo>
                <a:lnTo>
                  <a:pt x="171" y="377"/>
                </a:lnTo>
                <a:lnTo>
                  <a:pt x="172" y="377"/>
                </a:lnTo>
                <a:lnTo>
                  <a:pt x="172" y="377"/>
                </a:lnTo>
                <a:lnTo>
                  <a:pt x="175" y="398"/>
                </a:lnTo>
                <a:lnTo>
                  <a:pt x="178" y="409"/>
                </a:lnTo>
                <a:lnTo>
                  <a:pt x="183" y="420"/>
                </a:lnTo>
                <a:lnTo>
                  <a:pt x="266" y="420"/>
                </a:lnTo>
                <a:lnTo>
                  <a:pt x="266" y="420"/>
                </a:lnTo>
                <a:lnTo>
                  <a:pt x="262" y="403"/>
                </a:lnTo>
                <a:lnTo>
                  <a:pt x="259" y="386"/>
                </a:lnTo>
                <a:lnTo>
                  <a:pt x="257" y="366"/>
                </a:lnTo>
                <a:lnTo>
                  <a:pt x="256" y="341"/>
                </a:lnTo>
                <a:lnTo>
                  <a:pt x="256" y="125"/>
                </a:lnTo>
                <a:lnTo>
                  <a:pt x="256" y="125"/>
                </a:lnTo>
                <a:lnTo>
                  <a:pt x="256" y="99"/>
                </a:lnTo>
                <a:lnTo>
                  <a:pt x="251" y="74"/>
                </a:lnTo>
                <a:lnTo>
                  <a:pt x="248" y="64"/>
                </a:lnTo>
                <a:lnTo>
                  <a:pt x="245" y="53"/>
                </a:lnTo>
                <a:lnTo>
                  <a:pt x="239" y="44"/>
                </a:lnTo>
                <a:lnTo>
                  <a:pt x="232" y="34"/>
                </a:lnTo>
                <a:lnTo>
                  <a:pt x="226" y="27"/>
                </a:lnTo>
                <a:lnTo>
                  <a:pt x="217" y="20"/>
                </a:lnTo>
                <a:lnTo>
                  <a:pt x="206" y="14"/>
                </a:lnTo>
                <a:lnTo>
                  <a:pt x="195" y="10"/>
                </a:lnTo>
                <a:lnTo>
                  <a:pt x="182" y="5"/>
                </a:lnTo>
                <a:lnTo>
                  <a:pt x="166" y="2"/>
                </a:lnTo>
                <a:lnTo>
                  <a:pt x="151" y="0"/>
                </a:lnTo>
                <a:lnTo>
                  <a:pt x="131" y="0"/>
                </a:lnTo>
                <a:lnTo>
                  <a:pt x="131" y="0"/>
                </a:lnTo>
                <a:lnTo>
                  <a:pt x="108" y="2"/>
                </a:lnTo>
                <a:lnTo>
                  <a:pt x="95" y="4"/>
                </a:lnTo>
                <a:lnTo>
                  <a:pt x="84" y="7"/>
                </a:lnTo>
                <a:lnTo>
                  <a:pt x="74" y="10"/>
                </a:lnTo>
                <a:lnTo>
                  <a:pt x="64" y="14"/>
                </a:lnTo>
                <a:lnTo>
                  <a:pt x="55" y="20"/>
                </a:lnTo>
                <a:lnTo>
                  <a:pt x="46" y="28"/>
                </a:lnTo>
                <a:lnTo>
                  <a:pt x="38" y="36"/>
                </a:lnTo>
                <a:lnTo>
                  <a:pt x="32" y="45"/>
                </a:lnTo>
                <a:lnTo>
                  <a:pt x="26" y="54"/>
                </a:lnTo>
                <a:lnTo>
                  <a:pt x="20" y="67"/>
                </a:lnTo>
                <a:lnTo>
                  <a:pt x="17" y="79"/>
                </a:lnTo>
                <a:lnTo>
                  <a:pt x="13" y="93"/>
                </a:lnTo>
                <a:lnTo>
                  <a:pt x="12" y="108"/>
                </a:lnTo>
                <a:lnTo>
                  <a:pt x="10" y="125"/>
                </a:lnTo>
                <a:lnTo>
                  <a:pt x="10" y="136"/>
                </a:lnTo>
                <a:lnTo>
                  <a:pt x="91" y="1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9" name="Freeform 37"/>
          <p:cNvSpPr>
            <a:spLocks/>
          </p:cNvSpPr>
          <p:nvPr userDrawn="1"/>
        </p:nvSpPr>
        <p:spPr bwMode="auto">
          <a:xfrm>
            <a:off x="7942263" y="1108075"/>
            <a:ext cx="69850" cy="114300"/>
          </a:xfrm>
          <a:custGeom>
            <a:avLst/>
            <a:gdLst>
              <a:gd name="T0" fmla="*/ 88 w 88"/>
              <a:gd name="T1" fmla="*/ 80 h 143"/>
              <a:gd name="T2" fmla="*/ 88 w 88"/>
              <a:gd name="T3" fmla="*/ 80 h 143"/>
              <a:gd name="T4" fmla="*/ 87 w 88"/>
              <a:gd name="T5" fmla="*/ 97 h 143"/>
              <a:gd name="T6" fmla="*/ 82 w 88"/>
              <a:gd name="T7" fmla="*/ 109 h 143"/>
              <a:gd name="T8" fmla="*/ 76 w 88"/>
              <a:gd name="T9" fmla="*/ 120 h 143"/>
              <a:gd name="T10" fmla="*/ 70 w 88"/>
              <a:gd name="T11" fmla="*/ 129 h 143"/>
              <a:gd name="T12" fmla="*/ 61 w 88"/>
              <a:gd name="T13" fmla="*/ 136 h 143"/>
              <a:gd name="T14" fmla="*/ 51 w 88"/>
              <a:gd name="T15" fmla="*/ 140 h 143"/>
              <a:gd name="T16" fmla="*/ 42 w 88"/>
              <a:gd name="T17" fmla="*/ 143 h 143"/>
              <a:gd name="T18" fmla="*/ 33 w 88"/>
              <a:gd name="T19" fmla="*/ 143 h 143"/>
              <a:gd name="T20" fmla="*/ 33 w 88"/>
              <a:gd name="T21" fmla="*/ 143 h 143"/>
              <a:gd name="T22" fmla="*/ 25 w 88"/>
              <a:gd name="T23" fmla="*/ 143 h 143"/>
              <a:gd name="T24" fmla="*/ 19 w 88"/>
              <a:gd name="T25" fmla="*/ 140 h 143"/>
              <a:gd name="T26" fmla="*/ 13 w 88"/>
              <a:gd name="T27" fmla="*/ 134 h 143"/>
              <a:gd name="T28" fmla="*/ 8 w 88"/>
              <a:gd name="T29" fmla="*/ 128 h 143"/>
              <a:gd name="T30" fmla="*/ 5 w 88"/>
              <a:gd name="T31" fmla="*/ 119 h 143"/>
              <a:gd name="T32" fmla="*/ 2 w 88"/>
              <a:gd name="T33" fmla="*/ 109 h 143"/>
              <a:gd name="T34" fmla="*/ 0 w 88"/>
              <a:gd name="T35" fmla="*/ 99 h 143"/>
              <a:gd name="T36" fmla="*/ 0 w 88"/>
              <a:gd name="T37" fmla="*/ 86 h 143"/>
              <a:gd name="T38" fmla="*/ 0 w 88"/>
              <a:gd name="T39" fmla="*/ 86 h 143"/>
              <a:gd name="T40" fmla="*/ 0 w 88"/>
              <a:gd name="T41" fmla="*/ 74 h 143"/>
              <a:gd name="T42" fmla="*/ 3 w 88"/>
              <a:gd name="T43" fmla="*/ 63 h 143"/>
              <a:gd name="T44" fmla="*/ 7 w 88"/>
              <a:gd name="T45" fmla="*/ 52 h 143"/>
              <a:gd name="T46" fmla="*/ 11 w 88"/>
              <a:gd name="T47" fmla="*/ 43 h 143"/>
              <a:gd name="T48" fmla="*/ 19 w 88"/>
              <a:gd name="T49" fmla="*/ 35 h 143"/>
              <a:gd name="T50" fmla="*/ 27 w 88"/>
              <a:gd name="T51" fmla="*/ 29 h 143"/>
              <a:gd name="T52" fmla="*/ 37 w 88"/>
              <a:gd name="T53" fmla="*/ 25 h 143"/>
              <a:gd name="T54" fmla="*/ 50 w 88"/>
              <a:gd name="T55" fmla="*/ 21 h 143"/>
              <a:gd name="T56" fmla="*/ 50 w 88"/>
              <a:gd name="T57" fmla="*/ 21 h 143"/>
              <a:gd name="T58" fmla="*/ 59 w 88"/>
              <a:gd name="T59" fmla="*/ 18 h 143"/>
              <a:gd name="T60" fmla="*/ 68 w 88"/>
              <a:gd name="T61" fmla="*/ 14 h 143"/>
              <a:gd name="T62" fmla="*/ 77 w 88"/>
              <a:gd name="T63" fmla="*/ 8 h 143"/>
              <a:gd name="T64" fmla="*/ 88 w 88"/>
              <a:gd name="T65" fmla="*/ 0 h 143"/>
              <a:gd name="T66" fmla="*/ 88 w 88"/>
              <a:gd name="T67" fmla="*/ 8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143">
                <a:moveTo>
                  <a:pt x="88" y="80"/>
                </a:moveTo>
                <a:lnTo>
                  <a:pt x="88" y="80"/>
                </a:lnTo>
                <a:lnTo>
                  <a:pt x="87" y="97"/>
                </a:lnTo>
                <a:lnTo>
                  <a:pt x="82" y="109"/>
                </a:lnTo>
                <a:lnTo>
                  <a:pt x="76" y="120"/>
                </a:lnTo>
                <a:lnTo>
                  <a:pt x="70" y="129"/>
                </a:lnTo>
                <a:lnTo>
                  <a:pt x="61" y="136"/>
                </a:lnTo>
                <a:lnTo>
                  <a:pt x="51" y="140"/>
                </a:lnTo>
                <a:lnTo>
                  <a:pt x="42" y="143"/>
                </a:lnTo>
                <a:lnTo>
                  <a:pt x="33" y="143"/>
                </a:lnTo>
                <a:lnTo>
                  <a:pt x="33" y="143"/>
                </a:lnTo>
                <a:lnTo>
                  <a:pt x="25" y="143"/>
                </a:lnTo>
                <a:lnTo>
                  <a:pt x="19" y="140"/>
                </a:lnTo>
                <a:lnTo>
                  <a:pt x="13" y="134"/>
                </a:lnTo>
                <a:lnTo>
                  <a:pt x="8" y="128"/>
                </a:lnTo>
                <a:lnTo>
                  <a:pt x="5" y="119"/>
                </a:lnTo>
                <a:lnTo>
                  <a:pt x="2" y="109"/>
                </a:lnTo>
                <a:lnTo>
                  <a:pt x="0" y="99"/>
                </a:lnTo>
                <a:lnTo>
                  <a:pt x="0" y="86"/>
                </a:lnTo>
                <a:lnTo>
                  <a:pt x="0" y="86"/>
                </a:lnTo>
                <a:lnTo>
                  <a:pt x="0" y="74"/>
                </a:lnTo>
                <a:lnTo>
                  <a:pt x="3" y="63"/>
                </a:lnTo>
                <a:lnTo>
                  <a:pt x="7" y="52"/>
                </a:lnTo>
                <a:lnTo>
                  <a:pt x="11" y="43"/>
                </a:lnTo>
                <a:lnTo>
                  <a:pt x="19" y="35"/>
                </a:lnTo>
                <a:lnTo>
                  <a:pt x="27" y="29"/>
                </a:lnTo>
                <a:lnTo>
                  <a:pt x="37" y="25"/>
                </a:lnTo>
                <a:lnTo>
                  <a:pt x="50" y="21"/>
                </a:lnTo>
                <a:lnTo>
                  <a:pt x="50" y="21"/>
                </a:lnTo>
                <a:lnTo>
                  <a:pt x="59" y="18"/>
                </a:lnTo>
                <a:lnTo>
                  <a:pt x="68" y="14"/>
                </a:lnTo>
                <a:lnTo>
                  <a:pt x="77" y="8"/>
                </a:lnTo>
                <a:lnTo>
                  <a:pt x="88" y="0"/>
                </a:lnTo>
                <a:lnTo>
                  <a:pt x="88" y="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61" name="Freeform 39"/>
          <p:cNvSpPr>
            <a:spLocks/>
          </p:cNvSpPr>
          <p:nvPr userDrawn="1"/>
        </p:nvSpPr>
        <p:spPr bwMode="auto">
          <a:xfrm>
            <a:off x="8188325" y="1001713"/>
            <a:ext cx="73025" cy="214312"/>
          </a:xfrm>
          <a:custGeom>
            <a:avLst/>
            <a:gdLst>
              <a:gd name="T0" fmla="*/ 0 w 93"/>
              <a:gd name="T1" fmla="*/ 134 h 270"/>
              <a:gd name="T2" fmla="*/ 0 w 93"/>
              <a:gd name="T3" fmla="*/ 134 h 270"/>
              <a:gd name="T4" fmla="*/ 0 w 93"/>
              <a:gd name="T5" fmla="*/ 103 h 270"/>
              <a:gd name="T6" fmla="*/ 2 w 93"/>
              <a:gd name="T7" fmla="*/ 75 h 270"/>
              <a:gd name="T8" fmla="*/ 5 w 93"/>
              <a:gd name="T9" fmla="*/ 52 h 270"/>
              <a:gd name="T10" fmla="*/ 8 w 93"/>
              <a:gd name="T11" fmla="*/ 34 h 270"/>
              <a:gd name="T12" fmla="*/ 14 w 93"/>
              <a:gd name="T13" fmla="*/ 18 h 270"/>
              <a:gd name="T14" fmla="*/ 19 w 93"/>
              <a:gd name="T15" fmla="*/ 14 h 270"/>
              <a:gd name="T16" fmla="*/ 23 w 93"/>
              <a:gd name="T17" fmla="*/ 7 h 270"/>
              <a:gd name="T18" fmla="*/ 28 w 93"/>
              <a:gd name="T19" fmla="*/ 4 h 270"/>
              <a:gd name="T20" fmla="*/ 34 w 93"/>
              <a:gd name="T21" fmla="*/ 1 h 270"/>
              <a:gd name="T22" fmla="*/ 40 w 93"/>
              <a:gd name="T23" fmla="*/ 0 h 270"/>
              <a:gd name="T24" fmla="*/ 47 w 93"/>
              <a:gd name="T25" fmla="*/ 0 h 270"/>
              <a:gd name="T26" fmla="*/ 47 w 93"/>
              <a:gd name="T27" fmla="*/ 0 h 270"/>
              <a:gd name="T28" fmla="*/ 54 w 93"/>
              <a:gd name="T29" fmla="*/ 0 h 270"/>
              <a:gd name="T30" fmla="*/ 59 w 93"/>
              <a:gd name="T31" fmla="*/ 1 h 270"/>
              <a:gd name="T32" fmla="*/ 65 w 93"/>
              <a:gd name="T33" fmla="*/ 4 h 270"/>
              <a:gd name="T34" fmla="*/ 70 w 93"/>
              <a:gd name="T35" fmla="*/ 7 h 270"/>
              <a:gd name="T36" fmla="*/ 74 w 93"/>
              <a:gd name="T37" fmla="*/ 14 h 270"/>
              <a:gd name="T38" fmla="*/ 77 w 93"/>
              <a:gd name="T39" fmla="*/ 18 h 270"/>
              <a:gd name="T40" fmla="*/ 84 w 93"/>
              <a:gd name="T41" fmla="*/ 34 h 270"/>
              <a:gd name="T42" fmla="*/ 88 w 93"/>
              <a:gd name="T43" fmla="*/ 52 h 270"/>
              <a:gd name="T44" fmla="*/ 91 w 93"/>
              <a:gd name="T45" fmla="*/ 75 h 270"/>
              <a:gd name="T46" fmla="*/ 93 w 93"/>
              <a:gd name="T47" fmla="*/ 103 h 270"/>
              <a:gd name="T48" fmla="*/ 93 w 93"/>
              <a:gd name="T49" fmla="*/ 134 h 270"/>
              <a:gd name="T50" fmla="*/ 93 w 93"/>
              <a:gd name="T51" fmla="*/ 134 h 270"/>
              <a:gd name="T52" fmla="*/ 93 w 93"/>
              <a:gd name="T53" fmla="*/ 166 h 270"/>
              <a:gd name="T54" fmla="*/ 91 w 93"/>
              <a:gd name="T55" fmla="*/ 193 h 270"/>
              <a:gd name="T56" fmla="*/ 88 w 93"/>
              <a:gd name="T57" fmla="*/ 216 h 270"/>
              <a:gd name="T58" fmla="*/ 84 w 93"/>
              <a:gd name="T59" fmla="*/ 236 h 270"/>
              <a:gd name="T60" fmla="*/ 77 w 93"/>
              <a:gd name="T61" fmla="*/ 250 h 270"/>
              <a:gd name="T62" fmla="*/ 74 w 93"/>
              <a:gd name="T63" fmla="*/ 256 h 270"/>
              <a:gd name="T64" fmla="*/ 70 w 93"/>
              <a:gd name="T65" fmla="*/ 260 h 270"/>
              <a:gd name="T66" fmla="*/ 65 w 93"/>
              <a:gd name="T67" fmla="*/ 263 h 270"/>
              <a:gd name="T68" fmla="*/ 59 w 93"/>
              <a:gd name="T69" fmla="*/ 267 h 270"/>
              <a:gd name="T70" fmla="*/ 54 w 93"/>
              <a:gd name="T71" fmla="*/ 268 h 270"/>
              <a:gd name="T72" fmla="*/ 47 w 93"/>
              <a:gd name="T73" fmla="*/ 270 h 270"/>
              <a:gd name="T74" fmla="*/ 47 w 93"/>
              <a:gd name="T75" fmla="*/ 270 h 270"/>
              <a:gd name="T76" fmla="*/ 40 w 93"/>
              <a:gd name="T77" fmla="*/ 268 h 270"/>
              <a:gd name="T78" fmla="*/ 34 w 93"/>
              <a:gd name="T79" fmla="*/ 267 h 270"/>
              <a:gd name="T80" fmla="*/ 28 w 93"/>
              <a:gd name="T81" fmla="*/ 263 h 270"/>
              <a:gd name="T82" fmla="*/ 23 w 93"/>
              <a:gd name="T83" fmla="*/ 260 h 270"/>
              <a:gd name="T84" fmla="*/ 19 w 93"/>
              <a:gd name="T85" fmla="*/ 256 h 270"/>
              <a:gd name="T86" fmla="*/ 14 w 93"/>
              <a:gd name="T87" fmla="*/ 250 h 270"/>
              <a:gd name="T88" fmla="*/ 8 w 93"/>
              <a:gd name="T89" fmla="*/ 236 h 270"/>
              <a:gd name="T90" fmla="*/ 5 w 93"/>
              <a:gd name="T91" fmla="*/ 216 h 270"/>
              <a:gd name="T92" fmla="*/ 2 w 93"/>
              <a:gd name="T93" fmla="*/ 193 h 270"/>
              <a:gd name="T94" fmla="*/ 0 w 93"/>
              <a:gd name="T95" fmla="*/ 166 h 270"/>
              <a:gd name="T96" fmla="*/ 0 w 93"/>
              <a:gd name="T97" fmla="*/ 13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3" h="270">
                <a:moveTo>
                  <a:pt x="0" y="134"/>
                </a:moveTo>
                <a:lnTo>
                  <a:pt x="0" y="134"/>
                </a:lnTo>
                <a:lnTo>
                  <a:pt x="0" y="103"/>
                </a:lnTo>
                <a:lnTo>
                  <a:pt x="2" y="75"/>
                </a:lnTo>
                <a:lnTo>
                  <a:pt x="5" y="52"/>
                </a:lnTo>
                <a:lnTo>
                  <a:pt x="8" y="34"/>
                </a:lnTo>
                <a:lnTo>
                  <a:pt x="14" y="18"/>
                </a:lnTo>
                <a:lnTo>
                  <a:pt x="19" y="14"/>
                </a:lnTo>
                <a:lnTo>
                  <a:pt x="23" y="7"/>
                </a:lnTo>
                <a:lnTo>
                  <a:pt x="28" y="4"/>
                </a:lnTo>
                <a:lnTo>
                  <a:pt x="34" y="1"/>
                </a:lnTo>
                <a:lnTo>
                  <a:pt x="40" y="0"/>
                </a:lnTo>
                <a:lnTo>
                  <a:pt x="47" y="0"/>
                </a:lnTo>
                <a:lnTo>
                  <a:pt x="47" y="0"/>
                </a:lnTo>
                <a:lnTo>
                  <a:pt x="54" y="0"/>
                </a:lnTo>
                <a:lnTo>
                  <a:pt x="59" y="1"/>
                </a:lnTo>
                <a:lnTo>
                  <a:pt x="65" y="4"/>
                </a:lnTo>
                <a:lnTo>
                  <a:pt x="70" y="7"/>
                </a:lnTo>
                <a:lnTo>
                  <a:pt x="74" y="14"/>
                </a:lnTo>
                <a:lnTo>
                  <a:pt x="77" y="18"/>
                </a:lnTo>
                <a:lnTo>
                  <a:pt x="84" y="34"/>
                </a:lnTo>
                <a:lnTo>
                  <a:pt x="88" y="52"/>
                </a:lnTo>
                <a:lnTo>
                  <a:pt x="91" y="75"/>
                </a:lnTo>
                <a:lnTo>
                  <a:pt x="93" y="103"/>
                </a:lnTo>
                <a:lnTo>
                  <a:pt x="93" y="134"/>
                </a:lnTo>
                <a:lnTo>
                  <a:pt x="93" y="134"/>
                </a:lnTo>
                <a:lnTo>
                  <a:pt x="93" y="166"/>
                </a:lnTo>
                <a:lnTo>
                  <a:pt x="91" y="193"/>
                </a:lnTo>
                <a:lnTo>
                  <a:pt x="88" y="216"/>
                </a:lnTo>
                <a:lnTo>
                  <a:pt x="84" y="236"/>
                </a:lnTo>
                <a:lnTo>
                  <a:pt x="77" y="250"/>
                </a:lnTo>
                <a:lnTo>
                  <a:pt x="74" y="256"/>
                </a:lnTo>
                <a:lnTo>
                  <a:pt x="70" y="260"/>
                </a:lnTo>
                <a:lnTo>
                  <a:pt x="65" y="263"/>
                </a:lnTo>
                <a:lnTo>
                  <a:pt x="59" y="267"/>
                </a:lnTo>
                <a:lnTo>
                  <a:pt x="54" y="268"/>
                </a:lnTo>
                <a:lnTo>
                  <a:pt x="47" y="270"/>
                </a:lnTo>
                <a:lnTo>
                  <a:pt x="47" y="270"/>
                </a:lnTo>
                <a:lnTo>
                  <a:pt x="40" y="268"/>
                </a:lnTo>
                <a:lnTo>
                  <a:pt x="34" y="267"/>
                </a:lnTo>
                <a:lnTo>
                  <a:pt x="28" y="263"/>
                </a:lnTo>
                <a:lnTo>
                  <a:pt x="23" y="260"/>
                </a:lnTo>
                <a:lnTo>
                  <a:pt x="19" y="256"/>
                </a:lnTo>
                <a:lnTo>
                  <a:pt x="14" y="250"/>
                </a:lnTo>
                <a:lnTo>
                  <a:pt x="8" y="236"/>
                </a:lnTo>
                <a:lnTo>
                  <a:pt x="5" y="216"/>
                </a:lnTo>
                <a:lnTo>
                  <a:pt x="2" y="193"/>
                </a:lnTo>
                <a:lnTo>
                  <a:pt x="0" y="166"/>
                </a:lnTo>
                <a:lnTo>
                  <a:pt x="0" y="1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62" name="Freeform 40"/>
          <p:cNvSpPr>
            <a:spLocks/>
          </p:cNvSpPr>
          <p:nvPr userDrawn="1"/>
        </p:nvSpPr>
        <p:spPr bwMode="auto">
          <a:xfrm>
            <a:off x="8118475" y="938213"/>
            <a:ext cx="212725" cy="439737"/>
          </a:xfrm>
          <a:custGeom>
            <a:avLst/>
            <a:gdLst>
              <a:gd name="T0" fmla="*/ 0 w 269"/>
              <a:gd name="T1" fmla="*/ 554 h 554"/>
              <a:gd name="T2" fmla="*/ 88 w 269"/>
              <a:gd name="T3" fmla="*/ 554 h 554"/>
              <a:gd name="T4" fmla="*/ 88 w 269"/>
              <a:gd name="T5" fmla="*/ 382 h 554"/>
              <a:gd name="T6" fmla="*/ 90 w 269"/>
              <a:gd name="T7" fmla="*/ 382 h 554"/>
              <a:gd name="T8" fmla="*/ 90 w 269"/>
              <a:gd name="T9" fmla="*/ 382 h 554"/>
              <a:gd name="T10" fmla="*/ 96 w 269"/>
              <a:gd name="T11" fmla="*/ 394 h 554"/>
              <a:gd name="T12" fmla="*/ 104 w 269"/>
              <a:gd name="T13" fmla="*/ 403 h 554"/>
              <a:gd name="T14" fmla="*/ 111 w 269"/>
              <a:gd name="T15" fmla="*/ 412 h 554"/>
              <a:gd name="T16" fmla="*/ 121 w 269"/>
              <a:gd name="T17" fmla="*/ 419 h 554"/>
              <a:gd name="T18" fmla="*/ 130 w 269"/>
              <a:gd name="T19" fmla="*/ 423 h 554"/>
              <a:gd name="T20" fmla="*/ 141 w 269"/>
              <a:gd name="T21" fmla="*/ 428 h 554"/>
              <a:gd name="T22" fmla="*/ 152 w 269"/>
              <a:gd name="T23" fmla="*/ 429 h 554"/>
              <a:gd name="T24" fmla="*/ 164 w 269"/>
              <a:gd name="T25" fmla="*/ 431 h 554"/>
              <a:gd name="T26" fmla="*/ 164 w 269"/>
              <a:gd name="T27" fmla="*/ 431 h 554"/>
              <a:gd name="T28" fmla="*/ 176 w 269"/>
              <a:gd name="T29" fmla="*/ 429 h 554"/>
              <a:gd name="T30" fmla="*/ 189 w 269"/>
              <a:gd name="T31" fmla="*/ 428 h 554"/>
              <a:gd name="T32" fmla="*/ 199 w 269"/>
              <a:gd name="T33" fmla="*/ 423 h 554"/>
              <a:gd name="T34" fmla="*/ 210 w 269"/>
              <a:gd name="T35" fmla="*/ 419 h 554"/>
              <a:gd name="T36" fmla="*/ 219 w 269"/>
              <a:gd name="T37" fmla="*/ 411 h 554"/>
              <a:gd name="T38" fmla="*/ 229 w 269"/>
              <a:gd name="T39" fmla="*/ 403 h 554"/>
              <a:gd name="T40" fmla="*/ 236 w 269"/>
              <a:gd name="T41" fmla="*/ 392 h 554"/>
              <a:gd name="T42" fmla="*/ 243 w 269"/>
              <a:gd name="T43" fmla="*/ 380 h 554"/>
              <a:gd name="T44" fmla="*/ 249 w 269"/>
              <a:gd name="T45" fmla="*/ 366 h 554"/>
              <a:gd name="T46" fmla="*/ 255 w 269"/>
              <a:gd name="T47" fmla="*/ 351 h 554"/>
              <a:gd name="T48" fmla="*/ 260 w 269"/>
              <a:gd name="T49" fmla="*/ 332 h 554"/>
              <a:gd name="T50" fmla="*/ 263 w 269"/>
              <a:gd name="T51" fmla="*/ 314 h 554"/>
              <a:gd name="T52" fmla="*/ 266 w 269"/>
              <a:gd name="T53" fmla="*/ 292 h 554"/>
              <a:gd name="T54" fmla="*/ 267 w 269"/>
              <a:gd name="T55" fmla="*/ 269 h 554"/>
              <a:gd name="T56" fmla="*/ 269 w 269"/>
              <a:gd name="T57" fmla="*/ 215 h 554"/>
              <a:gd name="T58" fmla="*/ 269 w 269"/>
              <a:gd name="T59" fmla="*/ 215 h 554"/>
              <a:gd name="T60" fmla="*/ 267 w 269"/>
              <a:gd name="T61" fmla="*/ 162 h 554"/>
              <a:gd name="T62" fmla="*/ 266 w 269"/>
              <a:gd name="T63" fmla="*/ 139 h 554"/>
              <a:gd name="T64" fmla="*/ 263 w 269"/>
              <a:gd name="T65" fmla="*/ 118 h 554"/>
              <a:gd name="T66" fmla="*/ 260 w 269"/>
              <a:gd name="T67" fmla="*/ 98 h 554"/>
              <a:gd name="T68" fmla="*/ 255 w 269"/>
              <a:gd name="T69" fmla="*/ 81 h 554"/>
              <a:gd name="T70" fmla="*/ 249 w 269"/>
              <a:gd name="T71" fmla="*/ 64 h 554"/>
              <a:gd name="T72" fmla="*/ 243 w 269"/>
              <a:gd name="T73" fmla="*/ 50 h 554"/>
              <a:gd name="T74" fmla="*/ 236 w 269"/>
              <a:gd name="T75" fmla="*/ 39 h 554"/>
              <a:gd name="T76" fmla="*/ 229 w 269"/>
              <a:gd name="T77" fmla="*/ 28 h 554"/>
              <a:gd name="T78" fmla="*/ 219 w 269"/>
              <a:gd name="T79" fmla="*/ 19 h 554"/>
              <a:gd name="T80" fmla="*/ 210 w 269"/>
              <a:gd name="T81" fmla="*/ 13 h 554"/>
              <a:gd name="T82" fmla="*/ 199 w 269"/>
              <a:gd name="T83" fmla="*/ 7 h 554"/>
              <a:gd name="T84" fmla="*/ 189 w 269"/>
              <a:gd name="T85" fmla="*/ 4 h 554"/>
              <a:gd name="T86" fmla="*/ 176 w 269"/>
              <a:gd name="T87" fmla="*/ 0 h 554"/>
              <a:gd name="T88" fmla="*/ 164 w 269"/>
              <a:gd name="T89" fmla="*/ 0 h 554"/>
              <a:gd name="T90" fmla="*/ 164 w 269"/>
              <a:gd name="T91" fmla="*/ 0 h 554"/>
              <a:gd name="T92" fmla="*/ 152 w 269"/>
              <a:gd name="T93" fmla="*/ 0 h 554"/>
              <a:gd name="T94" fmla="*/ 139 w 269"/>
              <a:gd name="T95" fmla="*/ 4 h 554"/>
              <a:gd name="T96" fmla="*/ 128 w 269"/>
              <a:gd name="T97" fmla="*/ 7 h 554"/>
              <a:gd name="T98" fmla="*/ 119 w 269"/>
              <a:gd name="T99" fmla="*/ 13 h 554"/>
              <a:gd name="T100" fmla="*/ 110 w 269"/>
              <a:gd name="T101" fmla="*/ 20 h 554"/>
              <a:gd name="T102" fmla="*/ 101 w 269"/>
              <a:gd name="T103" fmla="*/ 30 h 554"/>
              <a:gd name="T104" fmla="*/ 93 w 269"/>
              <a:gd name="T105" fmla="*/ 41 h 554"/>
              <a:gd name="T106" fmla="*/ 85 w 269"/>
              <a:gd name="T107" fmla="*/ 54 h 554"/>
              <a:gd name="T108" fmla="*/ 84 w 269"/>
              <a:gd name="T109" fmla="*/ 54 h 554"/>
              <a:gd name="T110" fmla="*/ 84 w 269"/>
              <a:gd name="T111" fmla="*/ 11 h 554"/>
              <a:gd name="T112" fmla="*/ 0 w 269"/>
              <a:gd name="T113" fmla="*/ 11 h 554"/>
              <a:gd name="T114" fmla="*/ 0 w 269"/>
              <a:gd name="T115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9" h="554">
                <a:moveTo>
                  <a:pt x="0" y="554"/>
                </a:moveTo>
                <a:lnTo>
                  <a:pt x="88" y="554"/>
                </a:lnTo>
                <a:lnTo>
                  <a:pt x="88" y="382"/>
                </a:lnTo>
                <a:lnTo>
                  <a:pt x="90" y="382"/>
                </a:lnTo>
                <a:lnTo>
                  <a:pt x="90" y="382"/>
                </a:lnTo>
                <a:lnTo>
                  <a:pt x="96" y="394"/>
                </a:lnTo>
                <a:lnTo>
                  <a:pt x="104" y="403"/>
                </a:lnTo>
                <a:lnTo>
                  <a:pt x="111" y="412"/>
                </a:lnTo>
                <a:lnTo>
                  <a:pt x="121" y="419"/>
                </a:lnTo>
                <a:lnTo>
                  <a:pt x="130" y="423"/>
                </a:lnTo>
                <a:lnTo>
                  <a:pt x="141" y="428"/>
                </a:lnTo>
                <a:lnTo>
                  <a:pt x="152" y="429"/>
                </a:lnTo>
                <a:lnTo>
                  <a:pt x="164" y="431"/>
                </a:lnTo>
                <a:lnTo>
                  <a:pt x="164" y="431"/>
                </a:lnTo>
                <a:lnTo>
                  <a:pt x="176" y="429"/>
                </a:lnTo>
                <a:lnTo>
                  <a:pt x="189" y="428"/>
                </a:lnTo>
                <a:lnTo>
                  <a:pt x="199" y="423"/>
                </a:lnTo>
                <a:lnTo>
                  <a:pt x="210" y="419"/>
                </a:lnTo>
                <a:lnTo>
                  <a:pt x="219" y="411"/>
                </a:lnTo>
                <a:lnTo>
                  <a:pt x="229" y="403"/>
                </a:lnTo>
                <a:lnTo>
                  <a:pt x="236" y="392"/>
                </a:lnTo>
                <a:lnTo>
                  <a:pt x="243" y="380"/>
                </a:lnTo>
                <a:lnTo>
                  <a:pt x="249" y="366"/>
                </a:lnTo>
                <a:lnTo>
                  <a:pt x="255" y="351"/>
                </a:lnTo>
                <a:lnTo>
                  <a:pt x="260" y="332"/>
                </a:lnTo>
                <a:lnTo>
                  <a:pt x="263" y="314"/>
                </a:lnTo>
                <a:lnTo>
                  <a:pt x="266" y="292"/>
                </a:lnTo>
                <a:lnTo>
                  <a:pt x="267" y="269"/>
                </a:lnTo>
                <a:lnTo>
                  <a:pt x="269" y="215"/>
                </a:lnTo>
                <a:lnTo>
                  <a:pt x="269" y="215"/>
                </a:lnTo>
                <a:lnTo>
                  <a:pt x="267" y="162"/>
                </a:lnTo>
                <a:lnTo>
                  <a:pt x="266" y="139"/>
                </a:lnTo>
                <a:lnTo>
                  <a:pt x="263" y="118"/>
                </a:lnTo>
                <a:lnTo>
                  <a:pt x="260" y="98"/>
                </a:lnTo>
                <a:lnTo>
                  <a:pt x="255" y="81"/>
                </a:lnTo>
                <a:lnTo>
                  <a:pt x="249" y="64"/>
                </a:lnTo>
                <a:lnTo>
                  <a:pt x="243" y="50"/>
                </a:lnTo>
                <a:lnTo>
                  <a:pt x="236" y="39"/>
                </a:lnTo>
                <a:lnTo>
                  <a:pt x="229" y="28"/>
                </a:lnTo>
                <a:lnTo>
                  <a:pt x="219" y="19"/>
                </a:lnTo>
                <a:lnTo>
                  <a:pt x="210" y="13"/>
                </a:lnTo>
                <a:lnTo>
                  <a:pt x="199" y="7"/>
                </a:lnTo>
                <a:lnTo>
                  <a:pt x="189" y="4"/>
                </a:lnTo>
                <a:lnTo>
                  <a:pt x="176" y="0"/>
                </a:lnTo>
                <a:lnTo>
                  <a:pt x="164" y="0"/>
                </a:lnTo>
                <a:lnTo>
                  <a:pt x="164" y="0"/>
                </a:lnTo>
                <a:lnTo>
                  <a:pt x="152" y="0"/>
                </a:lnTo>
                <a:lnTo>
                  <a:pt x="139" y="4"/>
                </a:lnTo>
                <a:lnTo>
                  <a:pt x="128" y="7"/>
                </a:lnTo>
                <a:lnTo>
                  <a:pt x="119" y="13"/>
                </a:lnTo>
                <a:lnTo>
                  <a:pt x="110" y="20"/>
                </a:lnTo>
                <a:lnTo>
                  <a:pt x="101" y="30"/>
                </a:lnTo>
                <a:lnTo>
                  <a:pt x="93" y="41"/>
                </a:lnTo>
                <a:lnTo>
                  <a:pt x="85" y="54"/>
                </a:lnTo>
                <a:lnTo>
                  <a:pt x="84" y="54"/>
                </a:lnTo>
                <a:lnTo>
                  <a:pt x="84" y="11"/>
                </a:lnTo>
                <a:lnTo>
                  <a:pt x="0" y="11"/>
                </a:lnTo>
                <a:lnTo>
                  <a:pt x="0" y="55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64" name="Freeform 42"/>
          <p:cNvSpPr>
            <a:spLocks/>
          </p:cNvSpPr>
          <p:nvPr userDrawn="1"/>
        </p:nvSpPr>
        <p:spPr bwMode="auto">
          <a:xfrm>
            <a:off x="8350250" y="938213"/>
            <a:ext cx="201612" cy="341312"/>
          </a:xfrm>
          <a:custGeom>
            <a:avLst/>
            <a:gdLst>
              <a:gd name="T0" fmla="*/ 0 w 254"/>
              <a:gd name="T1" fmla="*/ 300 h 431"/>
              <a:gd name="T2" fmla="*/ 6 w 254"/>
              <a:gd name="T3" fmla="*/ 354 h 431"/>
              <a:gd name="T4" fmla="*/ 20 w 254"/>
              <a:gd name="T5" fmla="*/ 386 h 431"/>
              <a:gd name="T6" fmla="*/ 43 w 254"/>
              <a:gd name="T7" fmla="*/ 411 h 431"/>
              <a:gd name="T8" fmla="*/ 79 w 254"/>
              <a:gd name="T9" fmla="*/ 425 h 431"/>
              <a:gd name="T10" fmla="*/ 126 w 254"/>
              <a:gd name="T11" fmla="*/ 431 h 431"/>
              <a:gd name="T12" fmla="*/ 154 w 254"/>
              <a:gd name="T13" fmla="*/ 429 h 431"/>
              <a:gd name="T14" fmla="*/ 190 w 254"/>
              <a:gd name="T15" fmla="*/ 419 h 431"/>
              <a:gd name="T16" fmla="*/ 219 w 254"/>
              <a:gd name="T17" fmla="*/ 398 h 431"/>
              <a:gd name="T18" fmla="*/ 239 w 254"/>
              <a:gd name="T19" fmla="*/ 369 h 431"/>
              <a:gd name="T20" fmla="*/ 251 w 254"/>
              <a:gd name="T21" fmla="*/ 332 h 431"/>
              <a:gd name="T22" fmla="*/ 254 w 254"/>
              <a:gd name="T23" fmla="*/ 301 h 431"/>
              <a:gd name="T24" fmla="*/ 245 w 254"/>
              <a:gd name="T25" fmla="*/ 244 h 431"/>
              <a:gd name="T26" fmla="*/ 214 w 254"/>
              <a:gd name="T27" fmla="*/ 204 h 431"/>
              <a:gd name="T28" fmla="*/ 125 w 254"/>
              <a:gd name="T29" fmla="*/ 164 h 431"/>
              <a:gd name="T30" fmla="*/ 106 w 254"/>
              <a:gd name="T31" fmla="*/ 153 h 431"/>
              <a:gd name="T32" fmla="*/ 91 w 254"/>
              <a:gd name="T33" fmla="*/ 136 h 431"/>
              <a:gd name="T34" fmla="*/ 86 w 254"/>
              <a:gd name="T35" fmla="*/ 116 h 431"/>
              <a:gd name="T36" fmla="*/ 91 w 254"/>
              <a:gd name="T37" fmla="*/ 96 h 431"/>
              <a:gd name="T38" fmla="*/ 106 w 254"/>
              <a:gd name="T39" fmla="*/ 78 h 431"/>
              <a:gd name="T40" fmla="*/ 128 w 254"/>
              <a:gd name="T41" fmla="*/ 71 h 431"/>
              <a:gd name="T42" fmla="*/ 146 w 254"/>
              <a:gd name="T43" fmla="*/ 74 h 431"/>
              <a:gd name="T44" fmla="*/ 163 w 254"/>
              <a:gd name="T45" fmla="*/ 96 h 431"/>
              <a:gd name="T46" fmla="*/ 168 w 254"/>
              <a:gd name="T47" fmla="*/ 133 h 431"/>
              <a:gd name="T48" fmla="*/ 247 w 254"/>
              <a:gd name="T49" fmla="*/ 116 h 431"/>
              <a:gd name="T50" fmla="*/ 242 w 254"/>
              <a:gd name="T51" fmla="*/ 78 h 431"/>
              <a:gd name="T52" fmla="*/ 231 w 254"/>
              <a:gd name="T53" fmla="*/ 47 h 431"/>
              <a:gd name="T54" fmla="*/ 210 w 254"/>
              <a:gd name="T55" fmla="*/ 24 h 431"/>
              <a:gd name="T56" fmla="*/ 182 w 254"/>
              <a:gd name="T57" fmla="*/ 8 h 431"/>
              <a:gd name="T58" fmla="*/ 143 w 254"/>
              <a:gd name="T59" fmla="*/ 0 h 431"/>
              <a:gd name="T60" fmla="*/ 112 w 254"/>
              <a:gd name="T61" fmla="*/ 0 h 431"/>
              <a:gd name="T62" fmla="*/ 71 w 254"/>
              <a:gd name="T63" fmla="*/ 10 h 431"/>
              <a:gd name="T64" fmla="*/ 40 w 254"/>
              <a:gd name="T65" fmla="*/ 28 h 431"/>
              <a:gd name="T66" fmla="*/ 18 w 254"/>
              <a:gd name="T67" fmla="*/ 54 h 431"/>
              <a:gd name="T68" fmla="*/ 6 w 254"/>
              <a:gd name="T69" fmla="*/ 87 h 431"/>
              <a:gd name="T70" fmla="*/ 3 w 254"/>
              <a:gd name="T71" fmla="*/ 124 h 431"/>
              <a:gd name="T72" fmla="*/ 14 w 254"/>
              <a:gd name="T73" fmla="*/ 179 h 431"/>
              <a:gd name="T74" fmla="*/ 45 w 254"/>
              <a:gd name="T75" fmla="*/ 220 h 431"/>
              <a:gd name="T76" fmla="*/ 139 w 254"/>
              <a:gd name="T77" fmla="*/ 264 h 431"/>
              <a:gd name="T78" fmla="*/ 156 w 254"/>
              <a:gd name="T79" fmla="*/ 275 h 431"/>
              <a:gd name="T80" fmla="*/ 168 w 254"/>
              <a:gd name="T81" fmla="*/ 294 h 431"/>
              <a:gd name="T82" fmla="*/ 170 w 254"/>
              <a:gd name="T83" fmla="*/ 311 h 431"/>
              <a:gd name="T84" fmla="*/ 163 w 254"/>
              <a:gd name="T85" fmla="*/ 340 h 431"/>
              <a:gd name="T86" fmla="*/ 143 w 254"/>
              <a:gd name="T87" fmla="*/ 355 h 431"/>
              <a:gd name="T88" fmla="*/ 125 w 254"/>
              <a:gd name="T89" fmla="*/ 358 h 431"/>
              <a:gd name="T90" fmla="*/ 97 w 254"/>
              <a:gd name="T91" fmla="*/ 349 h 431"/>
              <a:gd name="T92" fmla="*/ 82 w 254"/>
              <a:gd name="T93" fmla="*/ 324 h 431"/>
              <a:gd name="T94" fmla="*/ 79 w 254"/>
              <a:gd name="T95" fmla="*/ 286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4" h="431">
                <a:moveTo>
                  <a:pt x="0" y="286"/>
                </a:moveTo>
                <a:lnTo>
                  <a:pt x="0" y="300"/>
                </a:lnTo>
                <a:lnTo>
                  <a:pt x="0" y="300"/>
                </a:lnTo>
                <a:lnTo>
                  <a:pt x="1" y="329"/>
                </a:lnTo>
                <a:lnTo>
                  <a:pt x="3" y="341"/>
                </a:lnTo>
                <a:lnTo>
                  <a:pt x="6" y="354"/>
                </a:lnTo>
                <a:lnTo>
                  <a:pt x="9" y="366"/>
                </a:lnTo>
                <a:lnTo>
                  <a:pt x="14" y="375"/>
                </a:lnTo>
                <a:lnTo>
                  <a:pt x="20" y="386"/>
                </a:lnTo>
                <a:lnTo>
                  <a:pt x="26" y="395"/>
                </a:lnTo>
                <a:lnTo>
                  <a:pt x="34" y="403"/>
                </a:lnTo>
                <a:lnTo>
                  <a:pt x="43" y="411"/>
                </a:lnTo>
                <a:lnTo>
                  <a:pt x="54" y="415"/>
                </a:lnTo>
                <a:lnTo>
                  <a:pt x="65" y="422"/>
                </a:lnTo>
                <a:lnTo>
                  <a:pt x="79" y="425"/>
                </a:lnTo>
                <a:lnTo>
                  <a:pt x="92" y="428"/>
                </a:lnTo>
                <a:lnTo>
                  <a:pt x="109" y="429"/>
                </a:lnTo>
                <a:lnTo>
                  <a:pt x="126" y="431"/>
                </a:lnTo>
                <a:lnTo>
                  <a:pt x="126" y="431"/>
                </a:lnTo>
                <a:lnTo>
                  <a:pt x="140" y="429"/>
                </a:lnTo>
                <a:lnTo>
                  <a:pt x="154" y="429"/>
                </a:lnTo>
                <a:lnTo>
                  <a:pt x="166" y="426"/>
                </a:lnTo>
                <a:lnTo>
                  <a:pt x="177" y="423"/>
                </a:lnTo>
                <a:lnTo>
                  <a:pt x="190" y="419"/>
                </a:lnTo>
                <a:lnTo>
                  <a:pt x="200" y="412"/>
                </a:lnTo>
                <a:lnTo>
                  <a:pt x="210" y="406"/>
                </a:lnTo>
                <a:lnTo>
                  <a:pt x="219" y="398"/>
                </a:lnTo>
                <a:lnTo>
                  <a:pt x="227" y="391"/>
                </a:lnTo>
                <a:lnTo>
                  <a:pt x="233" y="380"/>
                </a:lnTo>
                <a:lnTo>
                  <a:pt x="239" y="369"/>
                </a:lnTo>
                <a:lnTo>
                  <a:pt x="245" y="358"/>
                </a:lnTo>
                <a:lnTo>
                  <a:pt x="250" y="346"/>
                </a:lnTo>
                <a:lnTo>
                  <a:pt x="251" y="332"/>
                </a:lnTo>
                <a:lnTo>
                  <a:pt x="254" y="318"/>
                </a:lnTo>
                <a:lnTo>
                  <a:pt x="254" y="301"/>
                </a:lnTo>
                <a:lnTo>
                  <a:pt x="254" y="301"/>
                </a:lnTo>
                <a:lnTo>
                  <a:pt x="253" y="280"/>
                </a:lnTo>
                <a:lnTo>
                  <a:pt x="250" y="261"/>
                </a:lnTo>
                <a:lnTo>
                  <a:pt x="245" y="244"/>
                </a:lnTo>
                <a:lnTo>
                  <a:pt x="237" y="229"/>
                </a:lnTo>
                <a:lnTo>
                  <a:pt x="227" y="215"/>
                </a:lnTo>
                <a:lnTo>
                  <a:pt x="214" y="204"/>
                </a:lnTo>
                <a:lnTo>
                  <a:pt x="197" y="193"/>
                </a:lnTo>
                <a:lnTo>
                  <a:pt x="179" y="184"/>
                </a:lnTo>
                <a:lnTo>
                  <a:pt x="125" y="164"/>
                </a:lnTo>
                <a:lnTo>
                  <a:pt x="125" y="164"/>
                </a:lnTo>
                <a:lnTo>
                  <a:pt x="116" y="159"/>
                </a:lnTo>
                <a:lnTo>
                  <a:pt x="106" y="153"/>
                </a:lnTo>
                <a:lnTo>
                  <a:pt x="100" y="149"/>
                </a:lnTo>
                <a:lnTo>
                  <a:pt x="95" y="142"/>
                </a:lnTo>
                <a:lnTo>
                  <a:pt x="91" y="136"/>
                </a:lnTo>
                <a:lnTo>
                  <a:pt x="89" y="130"/>
                </a:lnTo>
                <a:lnTo>
                  <a:pt x="88" y="122"/>
                </a:lnTo>
                <a:lnTo>
                  <a:pt x="86" y="116"/>
                </a:lnTo>
                <a:lnTo>
                  <a:pt x="86" y="116"/>
                </a:lnTo>
                <a:lnTo>
                  <a:pt x="88" y="105"/>
                </a:lnTo>
                <a:lnTo>
                  <a:pt x="91" y="96"/>
                </a:lnTo>
                <a:lnTo>
                  <a:pt x="94" y="88"/>
                </a:lnTo>
                <a:lnTo>
                  <a:pt x="99" y="82"/>
                </a:lnTo>
                <a:lnTo>
                  <a:pt x="106" y="78"/>
                </a:lnTo>
                <a:lnTo>
                  <a:pt x="112" y="74"/>
                </a:lnTo>
                <a:lnTo>
                  <a:pt x="120" y="71"/>
                </a:lnTo>
                <a:lnTo>
                  <a:pt x="128" y="71"/>
                </a:lnTo>
                <a:lnTo>
                  <a:pt x="128" y="71"/>
                </a:lnTo>
                <a:lnTo>
                  <a:pt x="139" y="73"/>
                </a:lnTo>
                <a:lnTo>
                  <a:pt x="146" y="74"/>
                </a:lnTo>
                <a:lnTo>
                  <a:pt x="154" y="81"/>
                </a:lnTo>
                <a:lnTo>
                  <a:pt x="159" y="87"/>
                </a:lnTo>
                <a:lnTo>
                  <a:pt x="163" y="96"/>
                </a:lnTo>
                <a:lnTo>
                  <a:pt x="165" y="105"/>
                </a:lnTo>
                <a:lnTo>
                  <a:pt x="166" y="119"/>
                </a:lnTo>
                <a:lnTo>
                  <a:pt x="168" y="133"/>
                </a:lnTo>
                <a:lnTo>
                  <a:pt x="247" y="133"/>
                </a:lnTo>
                <a:lnTo>
                  <a:pt x="247" y="116"/>
                </a:lnTo>
                <a:lnTo>
                  <a:pt x="247" y="116"/>
                </a:lnTo>
                <a:lnTo>
                  <a:pt x="247" y="102"/>
                </a:lnTo>
                <a:lnTo>
                  <a:pt x="245" y="90"/>
                </a:lnTo>
                <a:lnTo>
                  <a:pt x="242" y="78"/>
                </a:lnTo>
                <a:lnTo>
                  <a:pt x="239" y="67"/>
                </a:lnTo>
                <a:lnTo>
                  <a:pt x="236" y="56"/>
                </a:lnTo>
                <a:lnTo>
                  <a:pt x="231" y="47"/>
                </a:lnTo>
                <a:lnTo>
                  <a:pt x="225" y="39"/>
                </a:lnTo>
                <a:lnTo>
                  <a:pt x="217" y="30"/>
                </a:lnTo>
                <a:lnTo>
                  <a:pt x="210" y="24"/>
                </a:lnTo>
                <a:lnTo>
                  <a:pt x="202" y="17"/>
                </a:lnTo>
                <a:lnTo>
                  <a:pt x="191" y="11"/>
                </a:lnTo>
                <a:lnTo>
                  <a:pt x="182" y="8"/>
                </a:lnTo>
                <a:lnTo>
                  <a:pt x="170" y="4"/>
                </a:lnTo>
                <a:lnTo>
                  <a:pt x="157" y="2"/>
                </a:lnTo>
                <a:lnTo>
                  <a:pt x="143" y="0"/>
                </a:lnTo>
                <a:lnTo>
                  <a:pt x="129" y="0"/>
                </a:lnTo>
                <a:lnTo>
                  <a:pt x="129" y="0"/>
                </a:lnTo>
                <a:lnTo>
                  <a:pt x="112" y="0"/>
                </a:lnTo>
                <a:lnTo>
                  <a:pt x="97" y="2"/>
                </a:lnTo>
                <a:lnTo>
                  <a:pt x="83" y="5"/>
                </a:lnTo>
                <a:lnTo>
                  <a:pt x="71" y="10"/>
                </a:lnTo>
                <a:lnTo>
                  <a:pt x="60" y="14"/>
                </a:lnTo>
                <a:lnTo>
                  <a:pt x="49" y="20"/>
                </a:lnTo>
                <a:lnTo>
                  <a:pt x="40" y="28"/>
                </a:lnTo>
                <a:lnTo>
                  <a:pt x="32" y="36"/>
                </a:lnTo>
                <a:lnTo>
                  <a:pt x="25" y="45"/>
                </a:lnTo>
                <a:lnTo>
                  <a:pt x="18" y="54"/>
                </a:lnTo>
                <a:lnTo>
                  <a:pt x="14" y="65"/>
                </a:lnTo>
                <a:lnTo>
                  <a:pt x="9" y="76"/>
                </a:lnTo>
                <a:lnTo>
                  <a:pt x="6" y="87"/>
                </a:lnTo>
                <a:lnTo>
                  <a:pt x="5" y="98"/>
                </a:lnTo>
                <a:lnTo>
                  <a:pt x="3" y="124"/>
                </a:lnTo>
                <a:lnTo>
                  <a:pt x="3" y="124"/>
                </a:lnTo>
                <a:lnTo>
                  <a:pt x="5" y="144"/>
                </a:lnTo>
                <a:lnTo>
                  <a:pt x="8" y="162"/>
                </a:lnTo>
                <a:lnTo>
                  <a:pt x="14" y="179"/>
                </a:lnTo>
                <a:lnTo>
                  <a:pt x="21" y="195"/>
                </a:lnTo>
                <a:lnTo>
                  <a:pt x="31" y="207"/>
                </a:lnTo>
                <a:lnTo>
                  <a:pt x="45" y="220"/>
                </a:lnTo>
                <a:lnTo>
                  <a:pt x="58" y="229"/>
                </a:lnTo>
                <a:lnTo>
                  <a:pt x="75" y="238"/>
                </a:lnTo>
                <a:lnTo>
                  <a:pt x="139" y="264"/>
                </a:lnTo>
                <a:lnTo>
                  <a:pt x="139" y="264"/>
                </a:lnTo>
                <a:lnTo>
                  <a:pt x="151" y="270"/>
                </a:lnTo>
                <a:lnTo>
                  <a:pt x="156" y="275"/>
                </a:lnTo>
                <a:lnTo>
                  <a:pt x="160" y="280"/>
                </a:lnTo>
                <a:lnTo>
                  <a:pt x="165" y="286"/>
                </a:lnTo>
                <a:lnTo>
                  <a:pt x="168" y="294"/>
                </a:lnTo>
                <a:lnTo>
                  <a:pt x="170" y="301"/>
                </a:lnTo>
                <a:lnTo>
                  <a:pt x="170" y="311"/>
                </a:lnTo>
                <a:lnTo>
                  <a:pt x="170" y="311"/>
                </a:lnTo>
                <a:lnTo>
                  <a:pt x="170" y="321"/>
                </a:lnTo>
                <a:lnTo>
                  <a:pt x="166" y="332"/>
                </a:lnTo>
                <a:lnTo>
                  <a:pt x="163" y="340"/>
                </a:lnTo>
                <a:lnTo>
                  <a:pt x="157" y="348"/>
                </a:lnTo>
                <a:lnTo>
                  <a:pt x="151" y="352"/>
                </a:lnTo>
                <a:lnTo>
                  <a:pt x="143" y="355"/>
                </a:lnTo>
                <a:lnTo>
                  <a:pt x="136" y="358"/>
                </a:lnTo>
                <a:lnTo>
                  <a:pt x="125" y="358"/>
                </a:lnTo>
                <a:lnTo>
                  <a:pt x="125" y="358"/>
                </a:lnTo>
                <a:lnTo>
                  <a:pt x="114" y="358"/>
                </a:lnTo>
                <a:lnTo>
                  <a:pt x="105" y="355"/>
                </a:lnTo>
                <a:lnTo>
                  <a:pt x="97" y="349"/>
                </a:lnTo>
                <a:lnTo>
                  <a:pt x="91" y="343"/>
                </a:lnTo>
                <a:lnTo>
                  <a:pt x="86" y="334"/>
                </a:lnTo>
                <a:lnTo>
                  <a:pt x="82" y="324"/>
                </a:lnTo>
                <a:lnTo>
                  <a:pt x="80" y="312"/>
                </a:lnTo>
                <a:lnTo>
                  <a:pt x="79" y="300"/>
                </a:lnTo>
                <a:lnTo>
                  <a:pt x="79" y="286"/>
                </a:lnTo>
                <a:lnTo>
                  <a:pt x="0" y="2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66" name="Freeform 44"/>
          <p:cNvSpPr>
            <a:spLocks/>
          </p:cNvSpPr>
          <p:nvPr userDrawn="1"/>
        </p:nvSpPr>
        <p:spPr bwMode="auto">
          <a:xfrm>
            <a:off x="8556625" y="852488"/>
            <a:ext cx="146050" cy="422275"/>
          </a:xfrm>
          <a:custGeom>
            <a:avLst/>
            <a:gdLst>
              <a:gd name="T0" fmla="*/ 45 w 184"/>
              <a:gd name="T1" fmla="*/ 117 h 531"/>
              <a:gd name="T2" fmla="*/ 0 w 184"/>
              <a:gd name="T3" fmla="*/ 117 h 531"/>
              <a:gd name="T4" fmla="*/ 0 w 184"/>
              <a:gd name="T5" fmla="*/ 188 h 531"/>
              <a:gd name="T6" fmla="*/ 45 w 184"/>
              <a:gd name="T7" fmla="*/ 188 h 531"/>
              <a:gd name="T8" fmla="*/ 45 w 184"/>
              <a:gd name="T9" fmla="*/ 423 h 531"/>
              <a:gd name="T10" fmla="*/ 45 w 184"/>
              <a:gd name="T11" fmla="*/ 423 h 531"/>
              <a:gd name="T12" fmla="*/ 45 w 184"/>
              <a:gd name="T13" fmla="*/ 450 h 531"/>
              <a:gd name="T14" fmla="*/ 48 w 184"/>
              <a:gd name="T15" fmla="*/ 474 h 531"/>
              <a:gd name="T16" fmla="*/ 53 w 184"/>
              <a:gd name="T17" fmla="*/ 494 h 531"/>
              <a:gd name="T18" fmla="*/ 56 w 184"/>
              <a:gd name="T19" fmla="*/ 501 h 531"/>
              <a:gd name="T20" fmla="*/ 59 w 184"/>
              <a:gd name="T21" fmla="*/ 508 h 531"/>
              <a:gd name="T22" fmla="*/ 65 w 184"/>
              <a:gd name="T23" fmla="*/ 514 h 531"/>
              <a:gd name="T24" fmla="*/ 70 w 184"/>
              <a:gd name="T25" fmla="*/ 518 h 531"/>
              <a:gd name="T26" fmla="*/ 78 w 184"/>
              <a:gd name="T27" fmla="*/ 521 h 531"/>
              <a:gd name="T28" fmla="*/ 85 w 184"/>
              <a:gd name="T29" fmla="*/ 525 h 531"/>
              <a:gd name="T30" fmla="*/ 93 w 184"/>
              <a:gd name="T31" fmla="*/ 528 h 531"/>
              <a:gd name="T32" fmla="*/ 104 w 184"/>
              <a:gd name="T33" fmla="*/ 529 h 531"/>
              <a:gd name="T34" fmla="*/ 127 w 184"/>
              <a:gd name="T35" fmla="*/ 531 h 531"/>
              <a:gd name="T36" fmla="*/ 127 w 184"/>
              <a:gd name="T37" fmla="*/ 531 h 531"/>
              <a:gd name="T38" fmla="*/ 156 w 184"/>
              <a:gd name="T39" fmla="*/ 529 h 531"/>
              <a:gd name="T40" fmla="*/ 184 w 184"/>
              <a:gd name="T41" fmla="*/ 526 h 531"/>
              <a:gd name="T42" fmla="*/ 184 w 184"/>
              <a:gd name="T43" fmla="*/ 454 h 531"/>
              <a:gd name="T44" fmla="*/ 184 w 184"/>
              <a:gd name="T45" fmla="*/ 454 h 531"/>
              <a:gd name="T46" fmla="*/ 164 w 184"/>
              <a:gd name="T47" fmla="*/ 455 h 531"/>
              <a:gd name="T48" fmla="*/ 164 w 184"/>
              <a:gd name="T49" fmla="*/ 455 h 531"/>
              <a:gd name="T50" fmla="*/ 156 w 184"/>
              <a:gd name="T51" fmla="*/ 454 h 531"/>
              <a:gd name="T52" fmla="*/ 149 w 184"/>
              <a:gd name="T53" fmla="*/ 452 h 531"/>
              <a:gd name="T54" fmla="*/ 144 w 184"/>
              <a:gd name="T55" fmla="*/ 449 h 531"/>
              <a:gd name="T56" fmla="*/ 139 w 184"/>
              <a:gd name="T57" fmla="*/ 444 h 531"/>
              <a:gd name="T58" fmla="*/ 136 w 184"/>
              <a:gd name="T59" fmla="*/ 438 h 531"/>
              <a:gd name="T60" fmla="*/ 135 w 184"/>
              <a:gd name="T61" fmla="*/ 430 h 531"/>
              <a:gd name="T62" fmla="*/ 133 w 184"/>
              <a:gd name="T63" fmla="*/ 409 h 531"/>
              <a:gd name="T64" fmla="*/ 133 w 184"/>
              <a:gd name="T65" fmla="*/ 188 h 531"/>
              <a:gd name="T66" fmla="*/ 184 w 184"/>
              <a:gd name="T67" fmla="*/ 188 h 531"/>
              <a:gd name="T68" fmla="*/ 184 w 184"/>
              <a:gd name="T69" fmla="*/ 117 h 531"/>
              <a:gd name="T70" fmla="*/ 133 w 184"/>
              <a:gd name="T71" fmla="*/ 117 h 531"/>
              <a:gd name="T72" fmla="*/ 133 w 184"/>
              <a:gd name="T73" fmla="*/ 0 h 531"/>
              <a:gd name="T74" fmla="*/ 45 w 184"/>
              <a:gd name="T75" fmla="*/ 0 h 531"/>
              <a:gd name="T76" fmla="*/ 45 w 184"/>
              <a:gd name="T77" fmla="*/ 11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4" h="531">
                <a:moveTo>
                  <a:pt x="45" y="117"/>
                </a:moveTo>
                <a:lnTo>
                  <a:pt x="0" y="117"/>
                </a:lnTo>
                <a:lnTo>
                  <a:pt x="0" y="188"/>
                </a:lnTo>
                <a:lnTo>
                  <a:pt x="45" y="188"/>
                </a:lnTo>
                <a:lnTo>
                  <a:pt x="45" y="423"/>
                </a:lnTo>
                <a:lnTo>
                  <a:pt x="45" y="423"/>
                </a:lnTo>
                <a:lnTo>
                  <a:pt x="45" y="450"/>
                </a:lnTo>
                <a:lnTo>
                  <a:pt x="48" y="474"/>
                </a:lnTo>
                <a:lnTo>
                  <a:pt x="53" y="494"/>
                </a:lnTo>
                <a:lnTo>
                  <a:pt x="56" y="501"/>
                </a:lnTo>
                <a:lnTo>
                  <a:pt x="59" y="508"/>
                </a:lnTo>
                <a:lnTo>
                  <a:pt x="65" y="514"/>
                </a:lnTo>
                <a:lnTo>
                  <a:pt x="70" y="518"/>
                </a:lnTo>
                <a:lnTo>
                  <a:pt x="78" y="521"/>
                </a:lnTo>
                <a:lnTo>
                  <a:pt x="85" y="525"/>
                </a:lnTo>
                <a:lnTo>
                  <a:pt x="93" y="528"/>
                </a:lnTo>
                <a:lnTo>
                  <a:pt x="104" y="529"/>
                </a:lnTo>
                <a:lnTo>
                  <a:pt x="127" y="531"/>
                </a:lnTo>
                <a:lnTo>
                  <a:pt x="127" y="531"/>
                </a:lnTo>
                <a:lnTo>
                  <a:pt x="156" y="529"/>
                </a:lnTo>
                <a:lnTo>
                  <a:pt x="184" y="526"/>
                </a:lnTo>
                <a:lnTo>
                  <a:pt x="184" y="454"/>
                </a:lnTo>
                <a:lnTo>
                  <a:pt x="184" y="454"/>
                </a:lnTo>
                <a:lnTo>
                  <a:pt x="164" y="455"/>
                </a:lnTo>
                <a:lnTo>
                  <a:pt x="164" y="455"/>
                </a:lnTo>
                <a:lnTo>
                  <a:pt x="156" y="454"/>
                </a:lnTo>
                <a:lnTo>
                  <a:pt x="149" y="452"/>
                </a:lnTo>
                <a:lnTo>
                  <a:pt x="144" y="449"/>
                </a:lnTo>
                <a:lnTo>
                  <a:pt x="139" y="444"/>
                </a:lnTo>
                <a:lnTo>
                  <a:pt x="136" y="438"/>
                </a:lnTo>
                <a:lnTo>
                  <a:pt x="135" y="430"/>
                </a:lnTo>
                <a:lnTo>
                  <a:pt x="133" y="409"/>
                </a:lnTo>
                <a:lnTo>
                  <a:pt x="133" y="188"/>
                </a:lnTo>
                <a:lnTo>
                  <a:pt x="184" y="188"/>
                </a:lnTo>
                <a:lnTo>
                  <a:pt x="184" y="117"/>
                </a:lnTo>
                <a:lnTo>
                  <a:pt x="133" y="117"/>
                </a:lnTo>
                <a:lnTo>
                  <a:pt x="133" y="0"/>
                </a:lnTo>
                <a:lnTo>
                  <a:pt x="45" y="0"/>
                </a:lnTo>
                <a:lnTo>
                  <a:pt x="45" y="1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83" name="Logo"/>
          <p:cNvGrpSpPr>
            <a:grpSpLocks noChangeAspect="1"/>
          </p:cNvGrpSpPr>
          <p:nvPr userDrawn="1"/>
        </p:nvGrpSpPr>
        <p:grpSpPr bwMode="auto">
          <a:xfrm>
            <a:off x="6792597" y="835707"/>
            <a:ext cx="1918800" cy="533237"/>
            <a:chOff x="189" y="1412"/>
            <a:chExt cx="5376" cy="1494"/>
          </a:xfrm>
        </p:grpSpPr>
        <p:sp>
          <p:nvSpPr>
            <p:cNvPr id="84" name="Freeform 6"/>
            <p:cNvSpPr>
              <a:spLocks noEditPoints="1"/>
            </p:cNvSpPr>
            <p:nvPr userDrawn="1"/>
          </p:nvSpPr>
          <p:spPr bwMode="auto">
            <a:xfrm>
              <a:off x="189" y="1682"/>
              <a:ext cx="582" cy="954"/>
            </a:xfrm>
            <a:custGeom>
              <a:avLst/>
              <a:gdLst>
                <a:gd name="T0" fmla="*/ 97 w 97"/>
                <a:gd name="T1" fmla="*/ 85 h 159"/>
                <a:gd name="T2" fmla="*/ 97 w 97"/>
                <a:gd name="T3" fmla="*/ 77 h 159"/>
                <a:gd name="T4" fmla="*/ 50 w 97"/>
                <a:gd name="T5" fmla="*/ 0 h 159"/>
                <a:gd name="T6" fmla="*/ 0 w 97"/>
                <a:gd name="T7" fmla="*/ 78 h 159"/>
                <a:gd name="T8" fmla="*/ 49 w 97"/>
                <a:gd name="T9" fmla="*/ 159 h 159"/>
                <a:gd name="T10" fmla="*/ 95 w 97"/>
                <a:gd name="T11" fmla="*/ 104 h 159"/>
                <a:gd name="T12" fmla="*/ 66 w 97"/>
                <a:gd name="T13" fmla="*/ 104 h 159"/>
                <a:gd name="T14" fmla="*/ 48 w 97"/>
                <a:gd name="T15" fmla="*/ 132 h 159"/>
                <a:gd name="T16" fmla="*/ 32 w 97"/>
                <a:gd name="T17" fmla="*/ 97 h 159"/>
                <a:gd name="T18" fmla="*/ 32 w 97"/>
                <a:gd name="T19" fmla="*/ 85 h 159"/>
                <a:gd name="T20" fmla="*/ 97 w 97"/>
                <a:gd name="T21" fmla="*/ 85 h 159"/>
                <a:gd name="T22" fmla="*/ 32 w 97"/>
                <a:gd name="T23" fmla="*/ 62 h 159"/>
                <a:gd name="T24" fmla="*/ 32 w 97"/>
                <a:gd name="T25" fmla="*/ 57 h 159"/>
                <a:gd name="T26" fmla="*/ 49 w 97"/>
                <a:gd name="T27" fmla="*/ 27 h 159"/>
                <a:gd name="T28" fmla="*/ 66 w 97"/>
                <a:gd name="T29" fmla="*/ 62 h 159"/>
                <a:gd name="T30" fmla="*/ 32 w 97"/>
                <a:gd name="T31" fmla="*/ 6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9">
                  <a:moveTo>
                    <a:pt x="97" y="85"/>
                  </a:moveTo>
                  <a:lnTo>
                    <a:pt x="97" y="77"/>
                  </a:lnTo>
                  <a:cubicBezTo>
                    <a:pt x="97" y="31"/>
                    <a:pt x="88" y="0"/>
                    <a:pt x="50" y="0"/>
                  </a:cubicBezTo>
                  <a:cubicBezTo>
                    <a:pt x="7" y="0"/>
                    <a:pt x="0" y="38"/>
                    <a:pt x="0" y="78"/>
                  </a:cubicBezTo>
                  <a:cubicBezTo>
                    <a:pt x="0" y="116"/>
                    <a:pt x="2" y="159"/>
                    <a:pt x="49" y="159"/>
                  </a:cubicBezTo>
                  <a:cubicBezTo>
                    <a:pt x="79" y="159"/>
                    <a:pt x="94" y="139"/>
                    <a:pt x="95" y="104"/>
                  </a:cubicBezTo>
                  <a:lnTo>
                    <a:pt x="66" y="104"/>
                  </a:lnTo>
                  <a:cubicBezTo>
                    <a:pt x="64" y="123"/>
                    <a:pt x="59" y="132"/>
                    <a:pt x="48" y="132"/>
                  </a:cubicBezTo>
                  <a:cubicBezTo>
                    <a:pt x="36" y="132"/>
                    <a:pt x="32" y="115"/>
                    <a:pt x="32" y="97"/>
                  </a:cubicBezTo>
                  <a:lnTo>
                    <a:pt x="32" y="85"/>
                  </a:lnTo>
                  <a:lnTo>
                    <a:pt x="97" y="85"/>
                  </a:lnTo>
                  <a:close/>
                  <a:moveTo>
                    <a:pt x="32" y="62"/>
                  </a:moveTo>
                  <a:lnTo>
                    <a:pt x="32" y="57"/>
                  </a:lnTo>
                  <a:cubicBezTo>
                    <a:pt x="32" y="43"/>
                    <a:pt x="36" y="27"/>
                    <a:pt x="49" y="27"/>
                  </a:cubicBezTo>
                  <a:cubicBezTo>
                    <a:pt x="63" y="27"/>
                    <a:pt x="65" y="40"/>
                    <a:pt x="66" y="62"/>
                  </a:cubicBezTo>
                  <a:lnTo>
                    <a:pt x="32" y="6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85" name="Freeform 7"/>
            <p:cNvSpPr>
              <a:spLocks noEditPoints="1"/>
            </p:cNvSpPr>
            <p:nvPr userDrawn="1"/>
          </p:nvSpPr>
          <p:spPr bwMode="auto">
            <a:xfrm>
              <a:off x="843" y="1412"/>
              <a:ext cx="594" cy="1224"/>
            </a:xfrm>
            <a:custGeom>
              <a:avLst/>
              <a:gdLst>
                <a:gd name="T0" fmla="*/ 32 w 99"/>
                <a:gd name="T1" fmla="*/ 125 h 204"/>
                <a:gd name="T2" fmla="*/ 49 w 99"/>
                <a:gd name="T3" fmla="*/ 75 h 204"/>
                <a:gd name="T4" fmla="*/ 66 w 99"/>
                <a:gd name="T5" fmla="*/ 125 h 204"/>
                <a:gd name="T6" fmla="*/ 49 w 99"/>
                <a:gd name="T7" fmla="*/ 174 h 204"/>
                <a:gd name="T8" fmla="*/ 32 w 99"/>
                <a:gd name="T9" fmla="*/ 125 h 204"/>
                <a:gd name="T10" fmla="*/ 0 w 99"/>
                <a:gd name="T11" fmla="*/ 200 h 204"/>
                <a:gd name="T12" fmla="*/ 31 w 99"/>
                <a:gd name="T13" fmla="*/ 200 h 204"/>
                <a:gd name="T14" fmla="*/ 31 w 99"/>
                <a:gd name="T15" fmla="*/ 184 h 204"/>
                <a:gd name="T16" fmla="*/ 31 w 99"/>
                <a:gd name="T17" fmla="*/ 184 h 204"/>
                <a:gd name="T18" fmla="*/ 60 w 99"/>
                <a:gd name="T19" fmla="*/ 204 h 204"/>
                <a:gd name="T20" fmla="*/ 99 w 99"/>
                <a:gd name="T21" fmla="*/ 125 h 204"/>
                <a:gd name="T22" fmla="*/ 60 w 99"/>
                <a:gd name="T23" fmla="*/ 45 h 204"/>
                <a:gd name="T24" fmla="*/ 33 w 99"/>
                <a:gd name="T25" fmla="*/ 63 h 204"/>
                <a:gd name="T26" fmla="*/ 32 w 99"/>
                <a:gd name="T27" fmla="*/ 63 h 204"/>
                <a:gd name="T28" fmla="*/ 32 w 99"/>
                <a:gd name="T29" fmla="*/ 0 h 204"/>
                <a:gd name="T30" fmla="*/ 0 w 99"/>
                <a:gd name="T31" fmla="*/ 0 h 204"/>
                <a:gd name="T32" fmla="*/ 0 w 99"/>
                <a:gd name="T33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2" y="125"/>
                  </a:moveTo>
                  <a:cubicBezTo>
                    <a:pt x="32" y="92"/>
                    <a:pt x="35" y="75"/>
                    <a:pt x="49" y="75"/>
                  </a:cubicBezTo>
                  <a:cubicBezTo>
                    <a:pt x="63" y="75"/>
                    <a:pt x="66" y="92"/>
                    <a:pt x="66" y="125"/>
                  </a:cubicBezTo>
                  <a:cubicBezTo>
                    <a:pt x="66" y="157"/>
                    <a:pt x="63" y="174"/>
                    <a:pt x="49" y="174"/>
                  </a:cubicBezTo>
                  <a:cubicBezTo>
                    <a:pt x="35" y="174"/>
                    <a:pt x="32" y="157"/>
                    <a:pt x="32" y="125"/>
                  </a:cubicBezTo>
                  <a:close/>
                  <a:moveTo>
                    <a:pt x="0" y="200"/>
                  </a:moveTo>
                  <a:lnTo>
                    <a:pt x="31" y="200"/>
                  </a:lnTo>
                  <a:lnTo>
                    <a:pt x="31" y="184"/>
                  </a:lnTo>
                  <a:lnTo>
                    <a:pt x="31" y="184"/>
                  </a:lnTo>
                  <a:cubicBezTo>
                    <a:pt x="38" y="198"/>
                    <a:pt x="47" y="204"/>
                    <a:pt x="60" y="204"/>
                  </a:cubicBezTo>
                  <a:cubicBezTo>
                    <a:pt x="87" y="204"/>
                    <a:pt x="99" y="180"/>
                    <a:pt x="99" y="125"/>
                  </a:cubicBezTo>
                  <a:cubicBezTo>
                    <a:pt x="99" y="69"/>
                    <a:pt x="87" y="45"/>
                    <a:pt x="60" y="45"/>
                  </a:cubicBezTo>
                  <a:cubicBezTo>
                    <a:pt x="48" y="45"/>
                    <a:pt x="40" y="51"/>
                    <a:pt x="33" y="63"/>
                  </a:cubicBezTo>
                  <a:lnTo>
                    <a:pt x="32" y="6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86" name="Freeform 8"/>
            <p:cNvSpPr>
              <a:spLocks/>
            </p:cNvSpPr>
            <p:nvPr userDrawn="1"/>
          </p:nvSpPr>
          <p:spPr bwMode="auto">
            <a:xfrm>
              <a:off x="1521" y="1682"/>
              <a:ext cx="936" cy="930"/>
            </a:xfrm>
            <a:custGeom>
              <a:avLst/>
              <a:gdLst>
                <a:gd name="T0" fmla="*/ 0 w 156"/>
                <a:gd name="T1" fmla="*/ 155 h 155"/>
                <a:gd name="T2" fmla="*/ 32 w 156"/>
                <a:gd name="T3" fmla="*/ 155 h 155"/>
                <a:gd name="T4" fmla="*/ 32 w 156"/>
                <a:gd name="T5" fmla="*/ 56 h 155"/>
                <a:gd name="T6" fmla="*/ 49 w 156"/>
                <a:gd name="T7" fmla="*/ 30 h 155"/>
                <a:gd name="T8" fmla="*/ 62 w 156"/>
                <a:gd name="T9" fmla="*/ 50 h 155"/>
                <a:gd name="T10" fmla="*/ 62 w 156"/>
                <a:gd name="T11" fmla="*/ 155 h 155"/>
                <a:gd name="T12" fmla="*/ 94 w 156"/>
                <a:gd name="T13" fmla="*/ 155 h 155"/>
                <a:gd name="T14" fmla="*/ 94 w 156"/>
                <a:gd name="T15" fmla="*/ 56 h 155"/>
                <a:gd name="T16" fmla="*/ 111 w 156"/>
                <a:gd name="T17" fmla="*/ 30 h 155"/>
                <a:gd name="T18" fmla="*/ 124 w 156"/>
                <a:gd name="T19" fmla="*/ 50 h 155"/>
                <a:gd name="T20" fmla="*/ 124 w 156"/>
                <a:gd name="T21" fmla="*/ 155 h 155"/>
                <a:gd name="T22" fmla="*/ 156 w 156"/>
                <a:gd name="T23" fmla="*/ 155 h 155"/>
                <a:gd name="T24" fmla="*/ 156 w 156"/>
                <a:gd name="T25" fmla="*/ 45 h 155"/>
                <a:gd name="T26" fmla="*/ 125 w 156"/>
                <a:gd name="T27" fmla="*/ 0 h 155"/>
                <a:gd name="T28" fmla="*/ 93 w 156"/>
                <a:gd name="T29" fmla="*/ 24 h 155"/>
                <a:gd name="T30" fmla="*/ 92 w 156"/>
                <a:gd name="T31" fmla="*/ 24 h 155"/>
                <a:gd name="T32" fmla="*/ 63 w 156"/>
                <a:gd name="T33" fmla="*/ 0 h 155"/>
                <a:gd name="T34" fmla="*/ 31 w 156"/>
                <a:gd name="T35" fmla="*/ 20 h 155"/>
                <a:gd name="T36" fmla="*/ 31 w 156"/>
                <a:gd name="T37" fmla="*/ 20 h 155"/>
                <a:gd name="T38" fmla="*/ 31 w 156"/>
                <a:gd name="T39" fmla="*/ 4 h 155"/>
                <a:gd name="T40" fmla="*/ 0 w 156"/>
                <a:gd name="T41" fmla="*/ 4 h 155"/>
                <a:gd name="T42" fmla="*/ 0 w 156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55">
                  <a:moveTo>
                    <a:pt x="0" y="155"/>
                  </a:moveTo>
                  <a:lnTo>
                    <a:pt x="32" y="155"/>
                  </a:lnTo>
                  <a:lnTo>
                    <a:pt x="32" y="56"/>
                  </a:lnTo>
                  <a:cubicBezTo>
                    <a:pt x="32" y="38"/>
                    <a:pt x="39" y="30"/>
                    <a:pt x="49" y="30"/>
                  </a:cubicBezTo>
                  <a:cubicBezTo>
                    <a:pt x="58" y="30"/>
                    <a:pt x="62" y="37"/>
                    <a:pt x="62" y="50"/>
                  </a:cubicBezTo>
                  <a:lnTo>
                    <a:pt x="62" y="155"/>
                  </a:lnTo>
                  <a:lnTo>
                    <a:pt x="94" y="155"/>
                  </a:lnTo>
                  <a:lnTo>
                    <a:pt x="94" y="56"/>
                  </a:lnTo>
                  <a:cubicBezTo>
                    <a:pt x="94" y="38"/>
                    <a:pt x="101" y="30"/>
                    <a:pt x="111" y="30"/>
                  </a:cubicBezTo>
                  <a:cubicBezTo>
                    <a:pt x="120" y="30"/>
                    <a:pt x="124" y="37"/>
                    <a:pt x="124" y="50"/>
                  </a:cubicBezTo>
                  <a:lnTo>
                    <a:pt x="124" y="155"/>
                  </a:lnTo>
                  <a:lnTo>
                    <a:pt x="156" y="155"/>
                  </a:lnTo>
                  <a:lnTo>
                    <a:pt x="156" y="45"/>
                  </a:lnTo>
                  <a:cubicBezTo>
                    <a:pt x="156" y="16"/>
                    <a:pt x="146" y="0"/>
                    <a:pt x="125" y="0"/>
                  </a:cubicBezTo>
                  <a:cubicBezTo>
                    <a:pt x="109" y="0"/>
                    <a:pt x="98" y="8"/>
                    <a:pt x="93" y="24"/>
                  </a:cubicBezTo>
                  <a:lnTo>
                    <a:pt x="92" y="24"/>
                  </a:lnTo>
                  <a:cubicBezTo>
                    <a:pt x="89" y="9"/>
                    <a:pt x="78" y="0"/>
                    <a:pt x="63" y="0"/>
                  </a:cubicBezTo>
                  <a:cubicBezTo>
                    <a:pt x="49" y="0"/>
                    <a:pt x="39" y="6"/>
                    <a:pt x="31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87" name="Freeform 9"/>
            <p:cNvSpPr>
              <a:spLocks noEditPoints="1"/>
            </p:cNvSpPr>
            <p:nvPr userDrawn="1"/>
          </p:nvSpPr>
          <p:spPr bwMode="auto">
            <a:xfrm>
              <a:off x="2613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88" name="Freeform 10"/>
            <p:cNvSpPr>
              <a:spLocks noEditPoints="1"/>
            </p:cNvSpPr>
            <p:nvPr userDrawn="1"/>
          </p:nvSpPr>
          <p:spPr bwMode="auto">
            <a:xfrm>
              <a:off x="3267" y="1682"/>
              <a:ext cx="588" cy="954"/>
            </a:xfrm>
            <a:custGeom>
              <a:avLst/>
              <a:gdLst>
                <a:gd name="T0" fmla="*/ 33 w 98"/>
                <a:gd name="T1" fmla="*/ 50 h 159"/>
                <a:gd name="T2" fmla="*/ 33 w 98"/>
                <a:gd name="T3" fmla="*/ 46 h 159"/>
                <a:gd name="T4" fmla="*/ 48 w 98"/>
                <a:gd name="T5" fmla="*/ 27 h 159"/>
                <a:gd name="T6" fmla="*/ 63 w 98"/>
                <a:gd name="T7" fmla="*/ 45 h 159"/>
                <a:gd name="T8" fmla="*/ 50 w 98"/>
                <a:gd name="T9" fmla="*/ 63 h 159"/>
                <a:gd name="T10" fmla="*/ 32 w 98"/>
                <a:gd name="T11" fmla="*/ 69 h 159"/>
                <a:gd name="T12" fmla="*/ 0 w 98"/>
                <a:gd name="T13" fmla="*/ 116 h 159"/>
                <a:gd name="T14" fmla="*/ 30 w 98"/>
                <a:gd name="T15" fmla="*/ 159 h 159"/>
                <a:gd name="T16" fmla="*/ 63 w 98"/>
                <a:gd name="T17" fmla="*/ 139 h 159"/>
                <a:gd name="T18" fmla="*/ 63 w 98"/>
                <a:gd name="T19" fmla="*/ 139 h 159"/>
                <a:gd name="T20" fmla="*/ 67 w 98"/>
                <a:gd name="T21" fmla="*/ 155 h 159"/>
                <a:gd name="T22" fmla="*/ 98 w 98"/>
                <a:gd name="T23" fmla="*/ 155 h 159"/>
                <a:gd name="T24" fmla="*/ 94 w 98"/>
                <a:gd name="T25" fmla="*/ 126 h 159"/>
                <a:gd name="T26" fmla="*/ 94 w 98"/>
                <a:gd name="T27" fmla="*/ 47 h 159"/>
                <a:gd name="T28" fmla="*/ 48 w 98"/>
                <a:gd name="T29" fmla="*/ 0 h 159"/>
                <a:gd name="T30" fmla="*/ 4 w 98"/>
                <a:gd name="T31" fmla="*/ 47 h 159"/>
                <a:gd name="T32" fmla="*/ 4 w 98"/>
                <a:gd name="T33" fmla="*/ 50 h 159"/>
                <a:gd name="T34" fmla="*/ 33 w 98"/>
                <a:gd name="T35" fmla="*/ 50 h 159"/>
                <a:gd name="T36" fmla="*/ 63 w 98"/>
                <a:gd name="T37" fmla="*/ 109 h 159"/>
                <a:gd name="T38" fmla="*/ 43 w 98"/>
                <a:gd name="T39" fmla="*/ 132 h 159"/>
                <a:gd name="T40" fmla="*/ 31 w 98"/>
                <a:gd name="T41" fmla="*/ 111 h 159"/>
                <a:gd name="T42" fmla="*/ 49 w 98"/>
                <a:gd name="T43" fmla="*/ 87 h 159"/>
                <a:gd name="T44" fmla="*/ 63 w 98"/>
                <a:gd name="T45" fmla="*/ 80 h 159"/>
                <a:gd name="T46" fmla="*/ 63 w 98"/>
                <a:gd name="T4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59">
                  <a:moveTo>
                    <a:pt x="33" y="50"/>
                  </a:moveTo>
                  <a:lnTo>
                    <a:pt x="33" y="46"/>
                  </a:lnTo>
                  <a:cubicBezTo>
                    <a:pt x="33" y="34"/>
                    <a:pt x="38" y="27"/>
                    <a:pt x="48" y="27"/>
                  </a:cubicBezTo>
                  <a:cubicBezTo>
                    <a:pt x="59" y="27"/>
                    <a:pt x="63" y="34"/>
                    <a:pt x="63" y="45"/>
                  </a:cubicBezTo>
                  <a:cubicBezTo>
                    <a:pt x="63" y="55"/>
                    <a:pt x="60" y="60"/>
                    <a:pt x="50" y="63"/>
                  </a:cubicBezTo>
                  <a:lnTo>
                    <a:pt x="32" y="69"/>
                  </a:lnTo>
                  <a:cubicBezTo>
                    <a:pt x="10" y="76"/>
                    <a:pt x="0" y="87"/>
                    <a:pt x="0" y="116"/>
                  </a:cubicBezTo>
                  <a:cubicBezTo>
                    <a:pt x="0" y="136"/>
                    <a:pt x="8" y="159"/>
                    <a:pt x="30" y="159"/>
                  </a:cubicBezTo>
                  <a:cubicBezTo>
                    <a:pt x="46" y="159"/>
                    <a:pt x="55" y="155"/>
                    <a:pt x="63" y="139"/>
                  </a:cubicBezTo>
                  <a:lnTo>
                    <a:pt x="63" y="139"/>
                  </a:lnTo>
                  <a:cubicBezTo>
                    <a:pt x="64" y="144"/>
                    <a:pt x="65" y="150"/>
                    <a:pt x="67" y="155"/>
                  </a:cubicBezTo>
                  <a:lnTo>
                    <a:pt x="98" y="155"/>
                  </a:lnTo>
                  <a:cubicBezTo>
                    <a:pt x="95" y="146"/>
                    <a:pt x="94" y="140"/>
                    <a:pt x="94" y="126"/>
                  </a:cubicBezTo>
                  <a:lnTo>
                    <a:pt x="94" y="47"/>
                  </a:lnTo>
                  <a:cubicBezTo>
                    <a:pt x="94" y="19"/>
                    <a:pt x="87" y="0"/>
                    <a:pt x="48" y="0"/>
                  </a:cubicBezTo>
                  <a:cubicBezTo>
                    <a:pt x="24" y="0"/>
                    <a:pt x="4" y="12"/>
                    <a:pt x="4" y="47"/>
                  </a:cubicBezTo>
                  <a:lnTo>
                    <a:pt x="4" y="50"/>
                  </a:lnTo>
                  <a:lnTo>
                    <a:pt x="33" y="50"/>
                  </a:lnTo>
                  <a:close/>
                  <a:moveTo>
                    <a:pt x="63" y="109"/>
                  </a:moveTo>
                  <a:cubicBezTo>
                    <a:pt x="63" y="126"/>
                    <a:pt x="52" y="132"/>
                    <a:pt x="43" y="132"/>
                  </a:cubicBezTo>
                  <a:cubicBezTo>
                    <a:pt x="34" y="132"/>
                    <a:pt x="31" y="123"/>
                    <a:pt x="31" y="111"/>
                  </a:cubicBezTo>
                  <a:cubicBezTo>
                    <a:pt x="31" y="98"/>
                    <a:pt x="36" y="90"/>
                    <a:pt x="49" y="87"/>
                  </a:cubicBezTo>
                  <a:cubicBezTo>
                    <a:pt x="53" y="86"/>
                    <a:pt x="59" y="83"/>
                    <a:pt x="63" y="80"/>
                  </a:cubicBezTo>
                  <a:lnTo>
                    <a:pt x="63" y="109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89" name="Freeform 11"/>
            <p:cNvSpPr>
              <a:spLocks noEditPoints="1"/>
            </p:cNvSpPr>
            <p:nvPr userDrawn="1"/>
          </p:nvSpPr>
          <p:spPr bwMode="auto">
            <a:xfrm>
              <a:off x="3939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90" name="Freeform 12"/>
            <p:cNvSpPr>
              <a:spLocks/>
            </p:cNvSpPr>
            <p:nvPr userDrawn="1"/>
          </p:nvSpPr>
          <p:spPr bwMode="auto">
            <a:xfrm>
              <a:off x="4587" y="1682"/>
              <a:ext cx="558" cy="954"/>
            </a:xfrm>
            <a:custGeom>
              <a:avLst/>
              <a:gdLst>
                <a:gd name="T0" fmla="*/ 0 w 93"/>
                <a:gd name="T1" fmla="*/ 106 h 159"/>
                <a:gd name="T2" fmla="*/ 0 w 93"/>
                <a:gd name="T3" fmla="*/ 111 h 159"/>
                <a:gd name="T4" fmla="*/ 46 w 93"/>
                <a:gd name="T5" fmla="*/ 159 h 159"/>
                <a:gd name="T6" fmla="*/ 93 w 93"/>
                <a:gd name="T7" fmla="*/ 111 h 159"/>
                <a:gd name="T8" fmla="*/ 65 w 93"/>
                <a:gd name="T9" fmla="*/ 68 h 159"/>
                <a:gd name="T10" fmla="*/ 46 w 93"/>
                <a:gd name="T11" fmla="*/ 60 h 159"/>
                <a:gd name="T12" fmla="*/ 32 w 93"/>
                <a:gd name="T13" fmla="*/ 43 h 159"/>
                <a:gd name="T14" fmla="*/ 47 w 93"/>
                <a:gd name="T15" fmla="*/ 27 h 159"/>
                <a:gd name="T16" fmla="*/ 61 w 93"/>
                <a:gd name="T17" fmla="*/ 49 h 159"/>
                <a:gd name="T18" fmla="*/ 90 w 93"/>
                <a:gd name="T19" fmla="*/ 49 h 159"/>
                <a:gd name="T20" fmla="*/ 90 w 93"/>
                <a:gd name="T21" fmla="*/ 43 h 159"/>
                <a:gd name="T22" fmla="*/ 47 w 93"/>
                <a:gd name="T23" fmla="*/ 0 h 159"/>
                <a:gd name="T24" fmla="*/ 1 w 93"/>
                <a:gd name="T25" fmla="*/ 46 h 159"/>
                <a:gd name="T26" fmla="*/ 28 w 93"/>
                <a:gd name="T27" fmla="*/ 88 h 159"/>
                <a:gd name="T28" fmla="*/ 50 w 93"/>
                <a:gd name="T29" fmla="*/ 97 h 159"/>
                <a:gd name="T30" fmla="*/ 62 w 93"/>
                <a:gd name="T31" fmla="*/ 114 h 159"/>
                <a:gd name="T32" fmla="*/ 46 w 93"/>
                <a:gd name="T33" fmla="*/ 132 h 159"/>
                <a:gd name="T34" fmla="*/ 29 w 93"/>
                <a:gd name="T35" fmla="*/ 111 h 159"/>
                <a:gd name="T36" fmla="*/ 29 w 93"/>
                <a:gd name="T37" fmla="*/ 106 h 159"/>
                <a:gd name="T38" fmla="*/ 0 w 93"/>
                <a:gd name="T39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59">
                  <a:moveTo>
                    <a:pt x="0" y="106"/>
                  </a:moveTo>
                  <a:lnTo>
                    <a:pt x="0" y="111"/>
                  </a:lnTo>
                  <a:cubicBezTo>
                    <a:pt x="0" y="140"/>
                    <a:pt x="10" y="159"/>
                    <a:pt x="46" y="159"/>
                  </a:cubicBezTo>
                  <a:cubicBezTo>
                    <a:pt x="73" y="159"/>
                    <a:pt x="93" y="143"/>
                    <a:pt x="93" y="111"/>
                  </a:cubicBezTo>
                  <a:cubicBezTo>
                    <a:pt x="93" y="89"/>
                    <a:pt x="86" y="76"/>
                    <a:pt x="65" y="68"/>
                  </a:cubicBezTo>
                  <a:lnTo>
                    <a:pt x="46" y="60"/>
                  </a:lnTo>
                  <a:cubicBezTo>
                    <a:pt x="35" y="56"/>
                    <a:pt x="32" y="50"/>
                    <a:pt x="32" y="43"/>
                  </a:cubicBezTo>
                  <a:cubicBezTo>
                    <a:pt x="32" y="32"/>
                    <a:pt x="39" y="27"/>
                    <a:pt x="47" y="27"/>
                  </a:cubicBezTo>
                  <a:cubicBezTo>
                    <a:pt x="58" y="27"/>
                    <a:pt x="61" y="34"/>
                    <a:pt x="61" y="49"/>
                  </a:cubicBezTo>
                  <a:lnTo>
                    <a:pt x="90" y="49"/>
                  </a:lnTo>
                  <a:lnTo>
                    <a:pt x="90" y="43"/>
                  </a:lnTo>
                  <a:cubicBezTo>
                    <a:pt x="90" y="16"/>
                    <a:pt x="77" y="0"/>
                    <a:pt x="47" y="0"/>
                  </a:cubicBezTo>
                  <a:cubicBezTo>
                    <a:pt x="14" y="0"/>
                    <a:pt x="1" y="21"/>
                    <a:pt x="1" y="46"/>
                  </a:cubicBezTo>
                  <a:cubicBezTo>
                    <a:pt x="1" y="67"/>
                    <a:pt x="10" y="80"/>
                    <a:pt x="28" y="88"/>
                  </a:cubicBezTo>
                  <a:lnTo>
                    <a:pt x="50" y="97"/>
                  </a:lnTo>
                  <a:cubicBezTo>
                    <a:pt x="57" y="100"/>
                    <a:pt x="62" y="105"/>
                    <a:pt x="62" y="114"/>
                  </a:cubicBezTo>
                  <a:cubicBezTo>
                    <a:pt x="62" y="126"/>
                    <a:pt x="56" y="132"/>
                    <a:pt x="46" y="132"/>
                  </a:cubicBezTo>
                  <a:cubicBezTo>
                    <a:pt x="35" y="132"/>
                    <a:pt x="29" y="124"/>
                    <a:pt x="29" y="111"/>
                  </a:cubicBezTo>
                  <a:lnTo>
                    <a:pt x="29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91" name="Freeform 13"/>
            <p:cNvSpPr>
              <a:spLocks/>
            </p:cNvSpPr>
            <p:nvPr userDrawn="1"/>
          </p:nvSpPr>
          <p:spPr bwMode="auto">
            <a:xfrm>
              <a:off x="5157" y="1448"/>
              <a:ext cx="408" cy="1170"/>
            </a:xfrm>
            <a:custGeom>
              <a:avLst/>
              <a:gdLst>
                <a:gd name="T0" fmla="*/ 17 w 68"/>
                <a:gd name="T1" fmla="*/ 43 h 195"/>
                <a:gd name="T2" fmla="*/ 0 w 68"/>
                <a:gd name="T3" fmla="*/ 43 h 195"/>
                <a:gd name="T4" fmla="*/ 0 w 68"/>
                <a:gd name="T5" fmla="*/ 70 h 195"/>
                <a:gd name="T6" fmla="*/ 17 w 68"/>
                <a:gd name="T7" fmla="*/ 70 h 195"/>
                <a:gd name="T8" fmla="*/ 17 w 68"/>
                <a:gd name="T9" fmla="*/ 156 h 195"/>
                <a:gd name="T10" fmla="*/ 47 w 68"/>
                <a:gd name="T11" fmla="*/ 195 h 195"/>
                <a:gd name="T12" fmla="*/ 68 w 68"/>
                <a:gd name="T13" fmla="*/ 194 h 195"/>
                <a:gd name="T14" fmla="*/ 68 w 68"/>
                <a:gd name="T15" fmla="*/ 167 h 195"/>
                <a:gd name="T16" fmla="*/ 61 w 68"/>
                <a:gd name="T17" fmla="*/ 167 h 195"/>
                <a:gd name="T18" fmla="*/ 49 w 68"/>
                <a:gd name="T19" fmla="*/ 151 h 195"/>
                <a:gd name="T20" fmla="*/ 49 w 68"/>
                <a:gd name="T21" fmla="*/ 70 h 195"/>
                <a:gd name="T22" fmla="*/ 68 w 68"/>
                <a:gd name="T23" fmla="*/ 70 h 195"/>
                <a:gd name="T24" fmla="*/ 68 w 68"/>
                <a:gd name="T25" fmla="*/ 43 h 195"/>
                <a:gd name="T26" fmla="*/ 49 w 68"/>
                <a:gd name="T27" fmla="*/ 43 h 195"/>
                <a:gd name="T28" fmla="*/ 49 w 68"/>
                <a:gd name="T29" fmla="*/ 0 h 195"/>
                <a:gd name="T30" fmla="*/ 17 w 68"/>
                <a:gd name="T31" fmla="*/ 0 h 195"/>
                <a:gd name="T32" fmla="*/ 17 w 68"/>
                <a:gd name="T33" fmla="*/ 4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5">
                  <a:moveTo>
                    <a:pt x="17" y="43"/>
                  </a:moveTo>
                  <a:lnTo>
                    <a:pt x="0" y="43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17" y="156"/>
                  </a:lnTo>
                  <a:cubicBezTo>
                    <a:pt x="17" y="186"/>
                    <a:pt x="21" y="195"/>
                    <a:pt x="47" y="195"/>
                  </a:cubicBezTo>
                  <a:cubicBezTo>
                    <a:pt x="54" y="195"/>
                    <a:pt x="61" y="195"/>
                    <a:pt x="68" y="194"/>
                  </a:cubicBezTo>
                  <a:lnTo>
                    <a:pt x="68" y="167"/>
                  </a:lnTo>
                  <a:cubicBezTo>
                    <a:pt x="66" y="167"/>
                    <a:pt x="63" y="167"/>
                    <a:pt x="61" y="167"/>
                  </a:cubicBezTo>
                  <a:cubicBezTo>
                    <a:pt x="51" y="167"/>
                    <a:pt x="49" y="163"/>
                    <a:pt x="49" y="151"/>
                  </a:cubicBezTo>
                  <a:lnTo>
                    <a:pt x="49" y="70"/>
                  </a:lnTo>
                  <a:lnTo>
                    <a:pt x="68" y="70"/>
                  </a:lnTo>
                  <a:lnTo>
                    <a:pt x="68" y="43"/>
                  </a:lnTo>
                  <a:lnTo>
                    <a:pt x="49" y="43"/>
                  </a:lnTo>
                  <a:lnTo>
                    <a:pt x="49" y="0"/>
                  </a:lnTo>
                  <a:lnTo>
                    <a:pt x="17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6" y="539519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741459" y="1510287"/>
            <a:ext cx="7664354" cy="4431726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1800"/>
            </a:lvl1pPr>
            <a:lvl2pPr marL="177800" indent="0">
              <a:buFontTx/>
              <a:buNone/>
              <a:defRPr sz="1800"/>
            </a:lvl2pPr>
            <a:lvl3pPr marL="361950" indent="0">
              <a:buFontTx/>
              <a:buNone/>
              <a:defRPr sz="1800"/>
            </a:lvl3pPr>
            <a:lvl4pPr marL="539750" indent="0">
              <a:buFontTx/>
              <a:buNone/>
              <a:defRPr sz="1800"/>
            </a:lvl4pPr>
            <a:lvl5pPr marL="717550" indent="0">
              <a:buFontTx/>
              <a:buNone/>
              <a:defRPr sz="18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12" name="Logo"/>
          <p:cNvGrpSpPr>
            <a:grpSpLocks noChangeAspect="1"/>
          </p:cNvGrpSpPr>
          <p:nvPr userDrawn="1"/>
        </p:nvGrpSpPr>
        <p:grpSpPr bwMode="auto">
          <a:xfrm>
            <a:off x="7507292" y="464566"/>
            <a:ext cx="1429200" cy="397177"/>
            <a:chOff x="189" y="1412"/>
            <a:chExt cx="5376" cy="1494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89" y="1682"/>
              <a:ext cx="582" cy="954"/>
            </a:xfrm>
            <a:custGeom>
              <a:avLst/>
              <a:gdLst>
                <a:gd name="T0" fmla="*/ 97 w 97"/>
                <a:gd name="T1" fmla="*/ 85 h 159"/>
                <a:gd name="T2" fmla="*/ 97 w 97"/>
                <a:gd name="T3" fmla="*/ 77 h 159"/>
                <a:gd name="T4" fmla="*/ 50 w 97"/>
                <a:gd name="T5" fmla="*/ 0 h 159"/>
                <a:gd name="T6" fmla="*/ 0 w 97"/>
                <a:gd name="T7" fmla="*/ 78 h 159"/>
                <a:gd name="T8" fmla="*/ 49 w 97"/>
                <a:gd name="T9" fmla="*/ 159 h 159"/>
                <a:gd name="T10" fmla="*/ 95 w 97"/>
                <a:gd name="T11" fmla="*/ 104 h 159"/>
                <a:gd name="T12" fmla="*/ 66 w 97"/>
                <a:gd name="T13" fmla="*/ 104 h 159"/>
                <a:gd name="T14" fmla="*/ 48 w 97"/>
                <a:gd name="T15" fmla="*/ 132 h 159"/>
                <a:gd name="T16" fmla="*/ 32 w 97"/>
                <a:gd name="T17" fmla="*/ 97 h 159"/>
                <a:gd name="T18" fmla="*/ 32 w 97"/>
                <a:gd name="T19" fmla="*/ 85 h 159"/>
                <a:gd name="T20" fmla="*/ 97 w 97"/>
                <a:gd name="T21" fmla="*/ 85 h 159"/>
                <a:gd name="T22" fmla="*/ 32 w 97"/>
                <a:gd name="T23" fmla="*/ 62 h 159"/>
                <a:gd name="T24" fmla="*/ 32 w 97"/>
                <a:gd name="T25" fmla="*/ 57 h 159"/>
                <a:gd name="T26" fmla="*/ 49 w 97"/>
                <a:gd name="T27" fmla="*/ 27 h 159"/>
                <a:gd name="T28" fmla="*/ 66 w 97"/>
                <a:gd name="T29" fmla="*/ 62 h 159"/>
                <a:gd name="T30" fmla="*/ 32 w 97"/>
                <a:gd name="T31" fmla="*/ 6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9">
                  <a:moveTo>
                    <a:pt x="97" y="85"/>
                  </a:moveTo>
                  <a:lnTo>
                    <a:pt x="97" y="77"/>
                  </a:lnTo>
                  <a:cubicBezTo>
                    <a:pt x="97" y="31"/>
                    <a:pt x="88" y="0"/>
                    <a:pt x="50" y="0"/>
                  </a:cubicBezTo>
                  <a:cubicBezTo>
                    <a:pt x="7" y="0"/>
                    <a:pt x="0" y="38"/>
                    <a:pt x="0" y="78"/>
                  </a:cubicBezTo>
                  <a:cubicBezTo>
                    <a:pt x="0" y="116"/>
                    <a:pt x="2" y="159"/>
                    <a:pt x="49" y="159"/>
                  </a:cubicBezTo>
                  <a:cubicBezTo>
                    <a:pt x="79" y="159"/>
                    <a:pt x="94" y="139"/>
                    <a:pt x="95" y="104"/>
                  </a:cubicBezTo>
                  <a:lnTo>
                    <a:pt x="66" y="104"/>
                  </a:lnTo>
                  <a:cubicBezTo>
                    <a:pt x="64" y="123"/>
                    <a:pt x="59" y="132"/>
                    <a:pt x="48" y="132"/>
                  </a:cubicBezTo>
                  <a:cubicBezTo>
                    <a:pt x="36" y="132"/>
                    <a:pt x="32" y="115"/>
                    <a:pt x="32" y="97"/>
                  </a:cubicBezTo>
                  <a:lnTo>
                    <a:pt x="32" y="85"/>
                  </a:lnTo>
                  <a:lnTo>
                    <a:pt x="97" y="85"/>
                  </a:lnTo>
                  <a:close/>
                  <a:moveTo>
                    <a:pt x="32" y="62"/>
                  </a:moveTo>
                  <a:lnTo>
                    <a:pt x="32" y="57"/>
                  </a:lnTo>
                  <a:cubicBezTo>
                    <a:pt x="32" y="43"/>
                    <a:pt x="36" y="27"/>
                    <a:pt x="49" y="27"/>
                  </a:cubicBezTo>
                  <a:cubicBezTo>
                    <a:pt x="63" y="27"/>
                    <a:pt x="65" y="40"/>
                    <a:pt x="66" y="62"/>
                  </a:cubicBezTo>
                  <a:lnTo>
                    <a:pt x="32" y="6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843" y="1412"/>
              <a:ext cx="594" cy="1224"/>
            </a:xfrm>
            <a:custGeom>
              <a:avLst/>
              <a:gdLst>
                <a:gd name="T0" fmla="*/ 32 w 99"/>
                <a:gd name="T1" fmla="*/ 125 h 204"/>
                <a:gd name="T2" fmla="*/ 49 w 99"/>
                <a:gd name="T3" fmla="*/ 75 h 204"/>
                <a:gd name="T4" fmla="*/ 66 w 99"/>
                <a:gd name="T5" fmla="*/ 125 h 204"/>
                <a:gd name="T6" fmla="*/ 49 w 99"/>
                <a:gd name="T7" fmla="*/ 174 h 204"/>
                <a:gd name="T8" fmla="*/ 32 w 99"/>
                <a:gd name="T9" fmla="*/ 125 h 204"/>
                <a:gd name="T10" fmla="*/ 0 w 99"/>
                <a:gd name="T11" fmla="*/ 200 h 204"/>
                <a:gd name="T12" fmla="*/ 31 w 99"/>
                <a:gd name="T13" fmla="*/ 200 h 204"/>
                <a:gd name="T14" fmla="*/ 31 w 99"/>
                <a:gd name="T15" fmla="*/ 184 h 204"/>
                <a:gd name="T16" fmla="*/ 31 w 99"/>
                <a:gd name="T17" fmla="*/ 184 h 204"/>
                <a:gd name="T18" fmla="*/ 60 w 99"/>
                <a:gd name="T19" fmla="*/ 204 h 204"/>
                <a:gd name="T20" fmla="*/ 99 w 99"/>
                <a:gd name="T21" fmla="*/ 125 h 204"/>
                <a:gd name="T22" fmla="*/ 60 w 99"/>
                <a:gd name="T23" fmla="*/ 45 h 204"/>
                <a:gd name="T24" fmla="*/ 33 w 99"/>
                <a:gd name="T25" fmla="*/ 63 h 204"/>
                <a:gd name="T26" fmla="*/ 32 w 99"/>
                <a:gd name="T27" fmla="*/ 63 h 204"/>
                <a:gd name="T28" fmla="*/ 32 w 99"/>
                <a:gd name="T29" fmla="*/ 0 h 204"/>
                <a:gd name="T30" fmla="*/ 0 w 99"/>
                <a:gd name="T31" fmla="*/ 0 h 204"/>
                <a:gd name="T32" fmla="*/ 0 w 99"/>
                <a:gd name="T33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2" y="125"/>
                  </a:moveTo>
                  <a:cubicBezTo>
                    <a:pt x="32" y="92"/>
                    <a:pt x="35" y="75"/>
                    <a:pt x="49" y="75"/>
                  </a:cubicBezTo>
                  <a:cubicBezTo>
                    <a:pt x="63" y="75"/>
                    <a:pt x="66" y="92"/>
                    <a:pt x="66" y="125"/>
                  </a:cubicBezTo>
                  <a:cubicBezTo>
                    <a:pt x="66" y="157"/>
                    <a:pt x="63" y="174"/>
                    <a:pt x="49" y="174"/>
                  </a:cubicBezTo>
                  <a:cubicBezTo>
                    <a:pt x="35" y="174"/>
                    <a:pt x="32" y="157"/>
                    <a:pt x="32" y="125"/>
                  </a:cubicBezTo>
                  <a:close/>
                  <a:moveTo>
                    <a:pt x="0" y="200"/>
                  </a:moveTo>
                  <a:lnTo>
                    <a:pt x="31" y="200"/>
                  </a:lnTo>
                  <a:lnTo>
                    <a:pt x="31" y="184"/>
                  </a:lnTo>
                  <a:lnTo>
                    <a:pt x="31" y="184"/>
                  </a:lnTo>
                  <a:cubicBezTo>
                    <a:pt x="38" y="198"/>
                    <a:pt x="47" y="204"/>
                    <a:pt x="60" y="204"/>
                  </a:cubicBezTo>
                  <a:cubicBezTo>
                    <a:pt x="87" y="204"/>
                    <a:pt x="99" y="180"/>
                    <a:pt x="99" y="125"/>
                  </a:cubicBezTo>
                  <a:cubicBezTo>
                    <a:pt x="99" y="69"/>
                    <a:pt x="87" y="45"/>
                    <a:pt x="60" y="45"/>
                  </a:cubicBezTo>
                  <a:cubicBezTo>
                    <a:pt x="48" y="45"/>
                    <a:pt x="40" y="51"/>
                    <a:pt x="33" y="63"/>
                  </a:cubicBezTo>
                  <a:lnTo>
                    <a:pt x="32" y="6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521" y="1682"/>
              <a:ext cx="936" cy="930"/>
            </a:xfrm>
            <a:custGeom>
              <a:avLst/>
              <a:gdLst>
                <a:gd name="T0" fmla="*/ 0 w 156"/>
                <a:gd name="T1" fmla="*/ 155 h 155"/>
                <a:gd name="T2" fmla="*/ 32 w 156"/>
                <a:gd name="T3" fmla="*/ 155 h 155"/>
                <a:gd name="T4" fmla="*/ 32 w 156"/>
                <a:gd name="T5" fmla="*/ 56 h 155"/>
                <a:gd name="T6" fmla="*/ 49 w 156"/>
                <a:gd name="T7" fmla="*/ 30 h 155"/>
                <a:gd name="T8" fmla="*/ 62 w 156"/>
                <a:gd name="T9" fmla="*/ 50 h 155"/>
                <a:gd name="T10" fmla="*/ 62 w 156"/>
                <a:gd name="T11" fmla="*/ 155 h 155"/>
                <a:gd name="T12" fmla="*/ 94 w 156"/>
                <a:gd name="T13" fmla="*/ 155 h 155"/>
                <a:gd name="T14" fmla="*/ 94 w 156"/>
                <a:gd name="T15" fmla="*/ 56 h 155"/>
                <a:gd name="T16" fmla="*/ 111 w 156"/>
                <a:gd name="T17" fmla="*/ 30 h 155"/>
                <a:gd name="T18" fmla="*/ 124 w 156"/>
                <a:gd name="T19" fmla="*/ 50 h 155"/>
                <a:gd name="T20" fmla="*/ 124 w 156"/>
                <a:gd name="T21" fmla="*/ 155 h 155"/>
                <a:gd name="T22" fmla="*/ 156 w 156"/>
                <a:gd name="T23" fmla="*/ 155 h 155"/>
                <a:gd name="T24" fmla="*/ 156 w 156"/>
                <a:gd name="T25" fmla="*/ 45 h 155"/>
                <a:gd name="T26" fmla="*/ 125 w 156"/>
                <a:gd name="T27" fmla="*/ 0 h 155"/>
                <a:gd name="T28" fmla="*/ 93 w 156"/>
                <a:gd name="T29" fmla="*/ 24 h 155"/>
                <a:gd name="T30" fmla="*/ 92 w 156"/>
                <a:gd name="T31" fmla="*/ 24 h 155"/>
                <a:gd name="T32" fmla="*/ 63 w 156"/>
                <a:gd name="T33" fmla="*/ 0 h 155"/>
                <a:gd name="T34" fmla="*/ 31 w 156"/>
                <a:gd name="T35" fmla="*/ 20 h 155"/>
                <a:gd name="T36" fmla="*/ 31 w 156"/>
                <a:gd name="T37" fmla="*/ 20 h 155"/>
                <a:gd name="T38" fmla="*/ 31 w 156"/>
                <a:gd name="T39" fmla="*/ 4 h 155"/>
                <a:gd name="T40" fmla="*/ 0 w 156"/>
                <a:gd name="T41" fmla="*/ 4 h 155"/>
                <a:gd name="T42" fmla="*/ 0 w 156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55">
                  <a:moveTo>
                    <a:pt x="0" y="155"/>
                  </a:moveTo>
                  <a:lnTo>
                    <a:pt x="32" y="155"/>
                  </a:lnTo>
                  <a:lnTo>
                    <a:pt x="32" y="56"/>
                  </a:lnTo>
                  <a:cubicBezTo>
                    <a:pt x="32" y="38"/>
                    <a:pt x="39" y="30"/>
                    <a:pt x="49" y="30"/>
                  </a:cubicBezTo>
                  <a:cubicBezTo>
                    <a:pt x="58" y="30"/>
                    <a:pt x="62" y="37"/>
                    <a:pt x="62" y="50"/>
                  </a:cubicBezTo>
                  <a:lnTo>
                    <a:pt x="62" y="155"/>
                  </a:lnTo>
                  <a:lnTo>
                    <a:pt x="94" y="155"/>
                  </a:lnTo>
                  <a:lnTo>
                    <a:pt x="94" y="56"/>
                  </a:lnTo>
                  <a:cubicBezTo>
                    <a:pt x="94" y="38"/>
                    <a:pt x="101" y="30"/>
                    <a:pt x="111" y="30"/>
                  </a:cubicBezTo>
                  <a:cubicBezTo>
                    <a:pt x="120" y="30"/>
                    <a:pt x="124" y="37"/>
                    <a:pt x="124" y="50"/>
                  </a:cubicBezTo>
                  <a:lnTo>
                    <a:pt x="124" y="155"/>
                  </a:lnTo>
                  <a:lnTo>
                    <a:pt x="156" y="155"/>
                  </a:lnTo>
                  <a:lnTo>
                    <a:pt x="156" y="45"/>
                  </a:lnTo>
                  <a:cubicBezTo>
                    <a:pt x="156" y="16"/>
                    <a:pt x="146" y="0"/>
                    <a:pt x="125" y="0"/>
                  </a:cubicBezTo>
                  <a:cubicBezTo>
                    <a:pt x="109" y="0"/>
                    <a:pt x="98" y="8"/>
                    <a:pt x="93" y="24"/>
                  </a:cubicBezTo>
                  <a:lnTo>
                    <a:pt x="92" y="24"/>
                  </a:lnTo>
                  <a:cubicBezTo>
                    <a:pt x="89" y="9"/>
                    <a:pt x="78" y="0"/>
                    <a:pt x="63" y="0"/>
                  </a:cubicBezTo>
                  <a:cubicBezTo>
                    <a:pt x="49" y="0"/>
                    <a:pt x="39" y="6"/>
                    <a:pt x="31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2613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3267" y="1682"/>
              <a:ext cx="588" cy="954"/>
            </a:xfrm>
            <a:custGeom>
              <a:avLst/>
              <a:gdLst>
                <a:gd name="T0" fmla="*/ 33 w 98"/>
                <a:gd name="T1" fmla="*/ 50 h 159"/>
                <a:gd name="T2" fmla="*/ 33 w 98"/>
                <a:gd name="T3" fmla="*/ 46 h 159"/>
                <a:gd name="T4" fmla="*/ 48 w 98"/>
                <a:gd name="T5" fmla="*/ 27 h 159"/>
                <a:gd name="T6" fmla="*/ 63 w 98"/>
                <a:gd name="T7" fmla="*/ 45 h 159"/>
                <a:gd name="T8" fmla="*/ 50 w 98"/>
                <a:gd name="T9" fmla="*/ 63 h 159"/>
                <a:gd name="T10" fmla="*/ 32 w 98"/>
                <a:gd name="T11" fmla="*/ 69 h 159"/>
                <a:gd name="T12" fmla="*/ 0 w 98"/>
                <a:gd name="T13" fmla="*/ 116 h 159"/>
                <a:gd name="T14" fmla="*/ 30 w 98"/>
                <a:gd name="T15" fmla="*/ 159 h 159"/>
                <a:gd name="T16" fmla="*/ 63 w 98"/>
                <a:gd name="T17" fmla="*/ 139 h 159"/>
                <a:gd name="T18" fmla="*/ 63 w 98"/>
                <a:gd name="T19" fmla="*/ 139 h 159"/>
                <a:gd name="T20" fmla="*/ 67 w 98"/>
                <a:gd name="T21" fmla="*/ 155 h 159"/>
                <a:gd name="T22" fmla="*/ 98 w 98"/>
                <a:gd name="T23" fmla="*/ 155 h 159"/>
                <a:gd name="T24" fmla="*/ 94 w 98"/>
                <a:gd name="T25" fmla="*/ 126 h 159"/>
                <a:gd name="T26" fmla="*/ 94 w 98"/>
                <a:gd name="T27" fmla="*/ 47 h 159"/>
                <a:gd name="T28" fmla="*/ 48 w 98"/>
                <a:gd name="T29" fmla="*/ 0 h 159"/>
                <a:gd name="T30" fmla="*/ 4 w 98"/>
                <a:gd name="T31" fmla="*/ 47 h 159"/>
                <a:gd name="T32" fmla="*/ 4 w 98"/>
                <a:gd name="T33" fmla="*/ 50 h 159"/>
                <a:gd name="T34" fmla="*/ 33 w 98"/>
                <a:gd name="T35" fmla="*/ 50 h 159"/>
                <a:gd name="T36" fmla="*/ 63 w 98"/>
                <a:gd name="T37" fmla="*/ 109 h 159"/>
                <a:gd name="T38" fmla="*/ 43 w 98"/>
                <a:gd name="T39" fmla="*/ 132 h 159"/>
                <a:gd name="T40" fmla="*/ 31 w 98"/>
                <a:gd name="T41" fmla="*/ 111 h 159"/>
                <a:gd name="T42" fmla="*/ 49 w 98"/>
                <a:gd name="T43" fmla="*/ 87 h 159"/>
                <a:gd name="T44" fmla="*/ 63 w 98"/>
                <a:gd name="T45" fmla="*/ 80 h 159"/>
                <a:gd name="T46" fmla="*/ 63 w 98"/>
                <a:gd name="T4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59">
                  <a:moveTo>
                    <a:pt x="33" y="50"/>
                  </a:moveTo>
                  <a:lnTo>
                    <a:pt x="33" y="46"/>
                  </a:lnTo>
                  <a:cubicBezTo>
                    <a:pt x="33" y="34"/>
                    <a:pt x="38" y="27"/>
                    <a:pt x="48" y="27"/>
                  </a:cubicBezTo>
                  <a:cubicBezTo>
                    <a:pt x="59" y="27"/>
                    <a:pt x="63" y="34"/>
                    <a:pt x="63" y="45"/>
                  </a:cubicBezTo>
                  <a:cubicBezTo>
                    <a:pt x="63" y="55"/>
                    <a:pt x="60" y="60"/>
                    <a:pt x="50" y="63"/>
                  </a:cubicBezTo>
                  <a:lnTo>
                    <a:pt x="32" y="69"/>
                  </a:lnTo>
                  <a:cubicBezTo>
                    <a:pt x="10" y="76"/>
                    <a:pt x="0" y="87"/>
                    <a:pt x="0" y="116"/>
                  </a:cubicBezTo>
                  <a:cubicBezTo>
                    <a:pt x="0" y="136"/>
                    <a:pt x="8" y="159"/>
                    <a:pt x="30" y="159"/>
                  </a:cubicBezTo>
                  <a:cubicBezTo>
                    <a:pt x="46" y="159"/>
                    <a:pt x="55" y="155"/>
                    <a:pt x="63" y="139"/>
                  </a:cubicBezTo>
                  <a:lnTo>
                    <a:pt x="63" y="139"/>
                  </a:lnTo>
                  <a:cubicBezTo>
                    <a:pt x="64" y="144"/>
                    <a:pt x="65" y="150"/>
                    <a:pt x="67" y="155"/>
                  </a:cubicBezTo>
                  <a:lnTo>
                    <a:pt x="98" y="155"/>
                  </a:lnTo>
                  <a:cubicBezTo>
                    <a:pt x="95" y="146"/>
                    <a:pt x="94" y="140"/>
                    <a:pt x="94" y="126"/>
                  </a:cubicBezTo>
                  <a:lnTo>
                    <a:pt x="94" y="47"/>
                  </a:lnTo>
                  <a:cubicBezTo>
                    <a:pt x="94" y="19"/>
                    <a:pt x="87" y="0"/>
                    <a:pt x="48" y="0"/>
                  </a:cubicBezTo>
                  <a:cubicBezTo>
                    <a:pt x="24" y="0"/>
                    <a:pt x="4" y="12"/>
                    <a:pt x="4" y="47"/>
                  </a:cubicBezTo>
                  <a:lnTo>
                    <a:pt x="4" y="50"/>
                  </a:lnTo>
                  <a:lnTo>
                    <a:pt x="33" y="50"/>
                  </a:lnTo>
                  <a:close/>
                  <a:moveTo>
                    <a:pt x="63" y="109"/>
                  </a:moveTo>
                  <a:cubicBezTo>
                    <a:pt x="63" y="126"/>
                    <a:pt x="52" y="132"/>
                    <a:pt x="43" y="132"/>
                  </a:cubicBezTo>
                  <a:cubicBezTo>
                    <a:pt x="34" y="132"/>
                    <a:pt x="31" y="123"/>
                    <a:pt x="31" y="111"/>
                  </a:cubicBezTo>
                  <a:cubicBezTo>
                    <a:pt x="31" y="98"/>
                    <a:pt x="36" y="90"/>
                    <a:pt x="49" y="87"/>
                  </a:cubicBezTo>
                  <a:cubicBezTo>
                    <a:pt x="53" y="86"/>
                    <a:pt x="59" y="83"/>
                    <a:pt x="63" y="80"/>
                  </a:cubicBezTo>
                  <a:lnTo>
                    <a:pt x="63" y="109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3939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587" y="1682"/>
              <a:ext cx="558" cy="954"/>
            </a:xfrm>
            <a:custGeom>
              <a:avLst/>
              <a:gdLst>
                <a:gd name="T0" fmla="*/ 0 w 93"/>
                <a:gd name="T1" fmla="*/ 106 h 159"/>
                <a:gd name="T2" fmla="*/ 0 w 93"/>
                <a:gd name="T3" fmla="*/ 111 h 159"/>
                <a:gd name="T4" fmla="*/ 46 w 93"/>
                <a:gd name="T5" fmla="*/ 159 h 159"/>
                <a:gd name="T6" fmla="*/ 93 w 93"/>
                <a:gd name="T7" fmla="*/ 111 h 159"/>
                <a:gd name="T8" fmla="*/ 65 w 93"/>
                <a:gd name="T9" fmla="*/ 68 h 159"/>
                <a:gd name="T10" fmla="*/ 46 w 93"/>
                <a:gd name="T11" fmla="*/ 60 h 159"/>
                <a:gd name="T12" fmla="*/ 32 w 93"/>
                <a:gd name="T13" fmla="*/ 43 h 159"/>
                <a:gd name="T14" fmla="*/ 47 w 93"/>
                <a:gd name="T15" fmla="*/ 27 h 159"/>
                <a:gd name="T16" fmla="*/ 61 w 93"/>
                <a:gd name="T17" fmla="*/ 49 h 159"/>
                <a:gd name="T18" fmla="*/ 90 w 93"/>
                <a:gd name="T19" fmla="*/ 49 h 159"/>
                <a:gd name="T20" fmla="*/ 90 w 93"/>
                <a:gd name="T21" fmla="*/ 43 h 159"/>
                <a:gd name="T22" fmla="*/ 47 w 93"/>
                <a:gd name="T23" fmla="*/ 0 h 159"/>
                <a:gd name="T24" fmla="*/ 1 w 93"/>
                <a:gd name="T25" fmla="*/ 46 h 159"/>
                <a:gd name="T26" fmla="*/ 28 w 93"/>
                <a:gd name="T27" fmla="*/ 88 h 159"/>
                <a:gd name="T28" fmla="*/ 50 w 93"/>
                <a:gd name="T29" fmla="*/ 97 h 159"/>
                <a:gd name="T30" fmla="*/ 62 w 93"/>
                <a:gd name="T31" fmla="*/ 114 h 159"/>
                <a:gd name="T32" fmla="*/ 46 w 93"/>
                <a:gd name="T33" fmla="*/ 132 h 159"/>
                <a:gd name="T34" fmla="*/ 29 w 93"/>
                <a:gd name="T35" fmla="*/ 111 h 159"/>
                <a:gd name="T36" fmla="*/ 29 w 93"/>
                <a:gd name="T37" fmla="*/ 106 h 159"/>
                <a:gd name="T38" fmla="*/ 0 w 93"/>
                <a:gd name="T39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59">
                  <a:moveTo>
                    <a:pt x="0" y="106"/>
                  </a:moveTo>
                  <a:lnTo>
                    <a:pt x="0" y="111"/>
                  </a:lnTo>
                  <a:cubicBezTo>
                    <a:pt x="0" y="140"/>
                    <a:pt x="10" y="159"/>
                    <a:pt x="46" y="159"/>
                  </a:cubicBezTo>
                  <a:cubicBezTo>
                    <a:pt x="73" y="159"/>
                    <a:pt x="93" y="143"/>
                    <a:pt x="93" y="111"/>
                  </a:cubicBezTo>
                  <a:cubicBezTo>
                    <a:pt x="93" y="89"/>
                    <a:pt x="86" y="76"/>
                    <a:pt x="65" y="68"/>
                  </a:cubicBezTo>
                  <a:lnTo>
                    <a:pt x="46" y="60"/>
                  </a:lnTo>
                  <a:cubicBezTo>
                    <a:pt x="35" y="56"/>
                    <a:pt x="32" y="50"/>
                    <a:pt x="32" y="43"/>
                  </a:cubicBezTo>
                  <a:cubicBezTo>
                    <a:pt x="32" y="32"/>
                    <a:pt x="39" y="27"/>
                    <a:pt x="47" y="27"/>
                  </a:cubicBezTo>
                  <a:cubicBezTo>
                    <a:pt x="58" y="27"/>
                    <a:pt x="61" y="34"/>
                    <a:pt x="61" y="49"/>
                  </a:cubicBezTo>
                  <a:lnTo>
                    <a:pt x="90" y="49"/>
                  </a:lnTo>
                  <a:lnTo>
                    <a:pt x="90" y="43"/>
                  </a:lnTo>
                  <a:cubicBezTo>
                    <a:pt x="90" y="16"/>
                    <a:pt x="77" y="0"/>
                    <a:pt x="47" y="0"/>
                  </a:cubicBezTo>
                  <a:cubicBezTo>
                    <a:pt x="14" y="0"/>
                    <a:pt x="1" y="21"/>
                    <a:pt x="1" y="46"/>
                  </a:cubicBezTo>
                  <a:cubicBezTo>
                    <a:pt x="1" y="67"/>
                    <a:pt x="10" y="80"/>
                    <a:pt x="28" y="88"/>
                  </a:cubicBezTo>
                  <a:lnTo>
                    <a:pt x="50" y="97"/>
                  </a:lnTo>
                  <a:cubicBezTo>
                    <a:pt x="57" y="100"/>
                    <a:pt x="62" y="105"/>
                    <a:pt x="62" y="114"/>
                  </a:cubicBezTo>
                  <a:cubicBezTo>
                    <a:pt x="62" y="126"/>
                    <a:pt x="56" y="132"/>
                    <a:pt x="46" y="132"/>
                  </a:cubicBezTo>
                  <a:cubicBezTo>
                    <a:pt x="35" y="132"/>
                    <a:pt x="29" y="124"/>
                    <a:pt x="29" y="111"/>
                  </a:cubicBezTo>
                  <a:lnTo>
                    <a:pt x="29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157" y="1448"/>
              <a:ext cx="408" cy="1170"/>
            </a:xfrm>
            <a:custGeom>
              <a:avLst/>
              <a:gdLst>
                <a:gd name="T0" fmla="*/ 17 w 68"/>
                <a:gd name="T1" fmla="*/ 43 h 195"/>
                <a:gd name="T2" fmla="*/ 0 w 68"/>
                <a:gd name="T3" fmla="*/ 43 h 195"/>
                <a:gd name="T4" fmla="*/ 0 w 68"/>
                <a:gd name="T5" fmla="*/ 70 h 195"/>
                <a:gd name="T6" fmla="*/ 17 w 68"/>
                <a:gd name="T7" fmla="*/ 70 h 195"/>
                <a:gd name="T8" fmla="*/ 17 w 68"/>
                <a:gd name="T9" fmla="*/ 156 h 195"/>
                <a:gd name="T10" fmla="*/ 47 w 68"/>
                <a:gd name="T11" fmla="*/ 195 h 195"/>
                <a:gd name="T12" fmla="*/ 68 w 68"/>
                <a:gd name="T13" fmla="*/ 194 h 195"/>
                <a:gd name="T14" fmla="*/ 68 w 68"/>
                <a:gd name="T15" fmla="*/ 167 h 195"/>
                <a:gd name="T16" fmla="*/ 61 w 68"/>
                <a:gd name="T17" fmla="*/ 167 h 195"/>
                <a:gd name="T18" fmla="*/ 49 w 68"/>
                <a:gd name="T19" fmla="*/ 151 h 195"/>
                <a:gd name="T20" fmla="*/ 49 w 68"/>
                <a:gd name="T21" fmla="*/ 70 h 195"/>
                <a:gd name="T22" fmla="*/ 68 w 68"/>
                <a:gd name="T23" fmla="*/ 70 h 195"/>
                <a:gd name="T24" fmla="*/ 68 w 68"/>
                <a:gd name="T25" fmla="*/ 43 h 195"/>
                <a:gd name="T26" fmla="*/ 49 w 68"/>
                <a:gd name="T27" fmla="*/ 43 h 195"/>
                <a:gd name="T28" fmla="*/ 49 w 68"/>
                <a:gd name="T29" fmla="*/ 0 h 195"/>
                <a:gd name="T30" fmla="*/ 17 w 68"/>
                <a:gd name="T31" fmla="*/ 0 h 195"/>
                <a:gd name="T32" fmla="*/ 17 w 68"/>
                <a:gd name="T33" fmla="*/ 4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5">
                  <a:moveTo>
                    <a:pt x="17" y="43"/>
                  </a:moveTo>
                  <a:lnTo>
                    <a:pt x="0" y="43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17" y="156"/>
                  </a:lnTo>
                  <a:cubicBezTo>
                    <a:pt x="17" y="186"/>
                    <a:pt x="21" y="195"/>
                    <a:pt x="47" y="195"/>
                  </a:cubicBezTo>
                  <a:cubicBezTo>
                    <a:pt x="54" y="195"/>
                    <a:pt x="61" y="195"/>
                    <a:pt x="68" y="194"/>
                  </a:cubicBezTo>
                  <a:lnTo>
                    <a:pt x="68" y="167"/>
                  </a:lnTo>
                  <a:cubicBezTo>
                    <a:pt x="66" y="167"/>
                    <a:pt x="63" y="167"/>
                    <a:pt x="61" y="167"/>
                  </a:cubicBezTo>
                  <a:cubicBezTo>
                    <a:pt x="51" y="167"/>
                    <a:pt x="49" y="163"/>
                    <a:pt x="49" y="151"/>
                  </a:cubicBezTo>
                  <a:lnTo>
                    <a:pt x="49" y="70"/>
                  </a:lnTo>
                  <a:lnTo>
                    <a:pt x="68" y="70"/>
                  </a:lnTo>
                  <a:lnTo>
                    <a:pt x="68" y="43"/>
                  </a:lnTo>
                  <a:lnTo>
                    <a:pt x="49" y="43"/>
                  </a:lnTo>
                  <a:lnTo>
                    <a:pt x="49" y="0"/>
                  </a:lnTo>
                  <a:lnTo>
                    <a:pt x="17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sp>
        <p:nvSpPr>
          <p:cNvPr id="2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577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3310-D29F-49FF-9F44-322E9E559D7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04.05.2018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44550" y="6330960"/>
            <a:ext cx="2681298" cy="365125"/>
          </a:xfrm>
        </p:spPr>
        <p:txBody>
          <a:bodyPr/>
          <a:lstStyle/>
          <a:p>
            <a:endParaRPr lang="en-US" noProof="0">
              <a:solidFill>
                <a:srgbClr val="4C4C4C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‹#›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6" y="539519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739666" y="1503115"/>
            <a:ext cx="7664354" cy="4431726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1800"/>
            </a:lvl1pPr>
            <a:lvl2pPr marL="177800" indent="0">
              <a:buFontTx/>
              <a:buNone/>
              <a:defRPr sz="1800"/>
            </a:lvl2pPr>
            <a:lvl3pPr marL="361950" indent="0">
              <a:buFontTx/>
              <a:buNone/>
              <a:defRPr sz="1800"/>
            </a:lvl3pPr>
            <a:lvl4pPr marL="539750" indent="0">
              <a:buFontTx/>
              <a:buNone/>
              <a:defRPr sz="1800"/>
            </a:lvl4pPr>
            <a:lvl5pPr marL="717550" indent="0">
              <a:buFontTx/>
              <a:buNone/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00" y="307856"/>
            <a:ext cx="1494927" cy="5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ontent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8" y="539519"/>
            <a:ext cx="6586645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750983" y="1510287"/>
            <a:ext cx="4940205" cy="4430137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1800"/>
            </a:lvl1pPr>
            <a:lvl2pPr marL="177800" indent="0">
              <a:buFontTx/>
              <a:buNone/>
              <a:defRPr sz="1800"/>
            </a:lvl2pPr>
            <a:lvl3pPr marL="361950" indent="0">
              <a:buFontTx/>
              <a:buNone/>
              <a:defRPr sz="1800"/>
            </a:lvl3pPr>
            <a:lvl4pPr marL="539750" indent="0">
              <a:buFontTx/>
              <a:buNone/>
              <a:defRPr sz="1800"/>
            </a:lvl4pPr>
            <a:lvl5pPr marL="717550" indent="0">
              <a:buFontTx/>
              <a:buNone/>
              <a:defRPr sz="18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2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23" name="Logo"/>
          <p:cNvGrpSpPr>
            <a:grpSpLocks noChangeAspect="1"/>
          </p:cNvGrpSpPr>
          <p:nvPr userDrawn="1"/>
        </p:nvGrpSpPr>
        <p:grpSpPr bwMode="auto">
          <a:xfrm>
            <a:off x="7507292" y="464566"/>
            <a:ext cx="1429200" cy="397177"/>
            <a:chOff x="189" y="1412"/>
            <a:chExt cx="5376" cy="1494"/>
          </a:xfrm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189" y="1682"/>
              <a:ext cx="582" cy="954"/>
            </a:xfrm>
            <a:custGeom>
              <a:avLst/>
              <a:gdLst>
                <a:gd name="T0" fmla="*/ 97 w 97"/>
                <a:gd name="T1" fmla="*/ 85 h 159"/>
                <a:gd name="T2" fmla="*/ 97 w 97"/>
                <a:gd name="T3" fmla="*/ 77 h 159"/>
                <a:gd name="T4" fmla="*/ 50 w 97"/>
                <a:gd name="T5" fmla="*/ 0 h 159"/>
                <a:gd name="T6" fmla="*/ 0 w 97"/>
                <a:gd name="T7" fmla="*/ 78 h 159"/>
                <a:gd name="T8" fmla="*/ 49 w 97"/>
                <a:gd name="T9" fmla="*/ 159 h 159"/>
                <a:gd name="T10" fmla="*/ 95 w 97"/>
                <a:gd name="T11" fmla="*/ 104 h 159"/>
                <a:gd name="T12" fmla="*/ 66 w 97"/>
                <a:gd name="T13" fmla="*/ 104 h 159"/>
                <a:gd name="T14" fmla="*/ 48 w 97"/>
                <a:gd name="T15" fmla="*/ 132 h 159"/>
                <a:gd name="T16" fmla="*/ 32 w 97"/>
                <a:gd name="T17" fmla="*/ 97 h 159"/>
                <a:gd name="T18" fmla="*/ 32 w 97"/>
                <a:gd name="T19" fmla="*/ 85 h 159"/>
                <a:gd name="T20" fmla="*/ 97 w 97"/>
                <a:gd name="T21" fmla="*/ 85 h 159"/>
                <a:gd name="T22" fmla="*/ 32 w 97"/>
                <a:gd name="T23" fmla="*/ 62 h 159"/>
                <a:gd name="T24" fmla="*/ 32 w 97"/>
                <a:gd name="T25" fmla="*/ 57 h 159"/>
                <a:gd name="T26" fmla="*/ 49 w 97"/>
                <a:gd name="T27" fmla="*/ 27 h 159"/>
                <a:gd name="T28" fmla="*/ 66 w 97"/>
                <a:gd name="T29" fmla="*/ 62 h 159"/>
                <a:gd name="T30" fmla="*/ 32 w 97"/>
                <a:gd name="T31" fmla="*/ 6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9">
                  <a:moveTo>
                    <a:pt x="97" y="85"/>
                  </a:moveTo>
                  <a:lnTo>
                    <a:pt x="97" y="77"/>
                  </a:lnTo>
                  <a:cubicBezTo>
                    <a:pt x="97" y="31"/>
                    <a:pt x="88" y="0"/>
                    <a:pt x="50" y="0"/>
                  </a:cubicBezTo>
                  <a:cubicBezTo>
                    <a:pt x="7" y="0"/>
                    <a:pt x="0" y="38"/>
                    <a:pt x="0" y="78"/>
                  </a:cubicBezTo>
                  <a:cubicBezTo>
                    <a:pt x="0" y="116"/>
                    <a:pt x="2" y="159"/>
                    <a:pt x="49" y="159"/>
                  </a:cubicBezTo>
                  <a:cubicBezTo>
                    <a:pt x="79" y="159"/>
                    <a:pt x="94" y="139"/>
                    <a:pt x="95" y="104"/>
                  </a:cubicBezTo>
                  <a:lnTo>
                    <a:pt x="66" y="104"/>
                  </a:lnTo>
                  <a:cubicBezTo>
                    <a:pt x="64" y="123"/>
                    <a:pt x="59" y="132"/>
                    <a:pt x="48" y="132"/>
                  </a:cubicBezTo>
                  <a:cubicBezTo>
                    <a:pt x="36" y="132"/>
                    <a:pt x="32" y="115"/>
                    <a:pt x="32" y="97"/>
                  </a:cubicBezTo>
                  <a:lnTo>
                    <a:pt x="32" y="85"/>
                  </a:lnTo>
                  <a:lnTo>
                    <a:pt x="97" y="85"/>
                  </a:lnTo>
                  <a:close/>
                  <a:moveTo>
                    <a:pt x="32" y="62"/>
                  </a:moveTo>
                  <a:lnTo>
                    <a:pt x="32" y="57"/>
                  </a:lnTo>
                  <a:cubicBezTo>
                    <a:pt x="32" y="43"/>
                    <a:pt x="36" y="27"/>
                    <a:pt x="49" y="27"/>
                  </a:cubicBezTo>
                  <a:cubicBezTo>
                    <a:pt x="63" y="27"/>
                    <a:pt x="65" y="40"/>
                    <a:pt x="66" y="62"/>
                  </a:cubicBezTo>
                  <a:lnTo>
                    <a:pt x="32" y="6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843" y="1412"/>
              <a:ext cx="594" cy="1224"/>
            </a:xfrm>
            <a:custGeom>
              <a:avLst/>
              <a:gdLst>
                <a:gd name="T0" fmla="*/ 32 w 99"/>
                <a:gd name="T1" fmla="*/ 125 h 204"/>
                <a:gd name="T2" fmla="*/ 49 w 99"/>
                <a:gd name="T3" fmla="*/ 75 h 204"/>
                <a:gd name="T4" fmla="*/ 66 w 99"/>
                <a:gd name="T5" fmla="*/ 125 h 204"/>
                <a:gd name="T6" fmla="*/ 49 w 99"/>
                <a:gd name="T7" fmla="*/ 174 h 204"/>
                <a:gd name="T8" fmla="*/ 32 w 99"/>
                <a:gd name="T9" fmla="*/ 125 h 204"/>
                <a:gd name="T10" fmla="*/ 0 w 99"/>
                <a:gd name="T11" fmla="*/ 200 h 204"/>
                <a:gd name="T12" fmla="*/ 31 w 99"/>
                <a:gd name="T13" fmla="*/ 200 h 204"/>
                <a:gd name="T14" fmla="*/ 31 w 99"/>
                <a:gd name="T15" fmla="*/ 184 h 204"/>
                <a:gd name="T16" fmla="*/ 31 w 99"/>
                <a:gd name="T17" fmla="*/ 184 h 204"/>
                <a:gd name="T18" fmla="*/ 60 w 99"/>
                <a:gd name="T19" fmla="*/ 204 h 204"/>
                <a:gd name="T20" fmla="*/ 99 w 99"/>
                <a:gd name="T21" fmla="*/ 125 h 204"/>
                <a:gd name="T22" fmla="*/ 60 w 99"/>
                <a:gd name="T23" fmla="*/ 45 h 204"/>
                <a:gd name="T24" fmla="*/ 33 w 99"/>
                <a:gd name="T25" fmla="*/ 63 h 204"/>
                <a:gd name="T26" fmla="*/ 32 w 99"/>
                <a:gd name="T27" fmla="*/ 63 h 204"/>
                <a:gd name="T28" fmla="*/ 32 w 99"/>
                <a:gd name="T29" fmla="*/ 0 h 204"/>
                <a:gd name="T30" fmla="*/ 0 w 99"/>
                <a:gd name="T31" fmla="*/ 0 h 204"/>
                <a:gd name="T32" fmla="*/ 0 w 99"/>
                <a:gd name="T33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2" y="125"/>
                  </a:moveTo>
                  <a:cubicBezTo>
                    <a:pt x="32" y="92"/>
                    <a:pt x="35" y="75"/>
                    <a:pt x="49" y="75"/>
                  </a:cubicBezTo>
                  <a:cubicBezTo>
                    <a:pt x="63" y="75"/>
                    <a:pt x="66" y="92"/>
                    <a:pt x="66" y="125"/>
                  </a:cubicBezTo>
                  <a:cubicBezTo>
                    <a:pt x="66" y="157"/>
                    <a:pt x="63" y="174"/>
                    <a:pt x="49" y="174"/>
                  </a:cubicBezTo>
                  <a:cubicBezTo>
                    <a:pt x="35" y="174"/>
                    <a:pt x="32" y="157"/>
                    <a:pt x="32" y="125"/>
                  </a:cubicBezTo>
                  <a:close/>
                  <a:moveTo>
                    <a:pt x="0" y="200"/>
                  </a:moveTo>
                  <a:lnTo>
                    <a:pt x="31" y="200"/>
                  </a:lnTo>
                  <a:lnTo>
                    <a:pt x="31" y="184"/>
                  </a:lnTo>
                  <a:lnTo>
                    <a:pt x="31" y="184"/>
                  </a:lnTo>
                  <a:cubicBezTo>
                    <a:pt x="38" y="198"/>
                    <a:pt x="47" y="204"/>
                    <a:pt x="60" y="204"/>
                  </a:cubicBezTo>
                  <a:cubicBezTo>
                    <a:pt x="87" y="204"/>
                    <a:pt x="99" y="180"/>
                    <a:pt x="99" y="125"/>
                  </a:cubicBezTo>
                  <a:cubicBezTo>
                    <a:pt x="99" y="69"/>
                    <a:pt x="87" y="45"/>
                    <a:pt x="60" y="45"/>
                  </a:cubicBezTo>
                  <a:cubicBezTo>
                    <a:pt x="48" y="45"/>
                    <a:pt x="40" y="51"/>
                    <a:pt x="33" y="63"/>
                  </a:cubicBezTo>
                  <a:lnTo>
                    <a:pt x="32" y="6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1521" y="1682"/>
              <a:ext cx="936" cy="930"/>
            </a:xfrm>
            <a:custGeom>
              <a:avLst/>
              <a:gdLst>
                <a:gd name="T0" fmla="*/ 0 w 156"/>
                <a:gd name="T1" fmla="*/ 155 h 155"/>
                <a:gd name="T2" fmla="*/ 32 w 156"/>
                <a:gd name="T3" fmla="*/ 155 h 155"/>
                <a:gd name="T4" fmla="*/ 32 w 156"/>
                <a:gd name="T5" fmla="*/ 56 h 155"/>
                <a:gd name="T6" fmla="*/ 49 w 156"/>
                <a:gd name="T7" fmla="*/ 30 h 155"/>
                <a:gd name="T8" fmla="*/ 62 w 156"/>
                <a:gd name="T9" fmla="*/ 50 h 155"/>
                <a:gd name="T10" fmla="*/ 62 w 156"/>
                <a:gd name="T11" fmla="*/ 155 h 155"/>
                <a:gd name="T12" fmla="*/ 94 w 156"/>
                <a:gd name="T13" fmla="*/ 155 h 155"/>
                <a:gd name="T14" fmla="*/ 94 w 156"/>
                <a:gd name="T15" fmla="*/ 56 h 155"/>
                <a:gd name="T16" fmla="*/ 111 w 156"/>
                <a:gd name="T17" fmla="*/ 30 h 155"/>
                <a:gd name="T18" fmla="*/ 124 w 156"/>
                <a:gd name="T19" fmla="*/ 50 h 155"/>
                <a:gd name="T20" fmla="*/ 124 w 156"/>
                <a:gd name="T21" fmla="*/ 155 h 155"/>
                <a:gd name="T22" fmla="*/ 156 w 156"/>
                <a:gd name="T23" fmla="*/ 155 h 155"/>
                <a:gd name="T24" fmla="*/ 156 w 156"/>
                <a:gd name="T25" fmla="*/ 45 h 155"/>
                <a:gd name="T26" fmla="*/ 125 w 156"/>
                <a:gd name="T27" fmla="*/ 0 h 155"/>
                <a:gd name="T28" fmla="*/ 93 w 156"/>
                <a:gd name="T29" fmla="*/ 24 h 155"/>
                <a:gd name="T30" fmla="*/ 92 w 156"/>
                <a:gd name="T31" fmla="*/ 24 h 155"/>
                <a:gd name="T32" fmla="*/ 63 w 156"/>
                <a:gd name="T33" fmla="*/ 0 h 155"/>
                <a:gd name="T34" fmla="*/ 31 w 156"/>
                <a:gd name="T35" fmla="*/ 20 h 155"/>
                <a:gd name="T36" fmla="*/ 31 w 156"/>
                <a:gd name="T37" fmla="*/ 20 h 155"/>
                <a:gd name="T38" fmla="*/ 31 w 156"/>
                <a:gd name="T39" fmla="*/ 4 h 155"/>
                <a:gd name="T40" fmla="*/ 0 w 156"/>
                <a:gd name="T41" fmla="*/ 4 h 155"/>
                <a:gd name="T42" fmla="*/ 0 w 156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55">
                  <a:moveTo>
                    <a:pt x="0" y="155"/>
                  </a:moveTo>
                  <a:lnTo>
                    <a:pt x="32" y="155"/>
                  </a:lnTo>
                  <a:lnTo>
                    <a:pt x="32" y="56"/>
                  </a:lnTo>
                  <a:cubicBezTo>
                    <a:pt x="32" y="38"/>
                    <a:pt x="39" y="30"/>
                    <a:pt x="49" y="30"/>
                  </a:cubicBezTo>
                  <a:cubicBezTo>
                    <a:pt x="58" y="30"/>
                    <a:pt x="62" y="37"/>
                    <a:pt x="62" y="50"/>
                  </a:cubicBezTo>
                  <a:lnTo>
                    <a:pt x="62" y="155"/>
                  </a:lnTo>
                  <a:lnTo>
                    <a:pt x="94" y="155"/>
                  </a:lnTo>
                  <a:lnTo>
                    <a:pt x="94" y="56"/>
                  </a:lnTo>
                  <a:cubicBezTo>
                    <a:pt x="94" y="38"/>
                    <a:pt x="101" y="30"/>
                    <a:pt x="111" y="30"/>
                  </a:cubicBezTo>
                  <a:cubicBezTo>
                    <a:pt x="120" y="30"/>
                    <a:pt x="124" y="37"/>
                    <a:pt x="124" y="50"/>
                  </a:cubicBezTo>
                  <a:lnTo>
                    <a:pt x="124" y="155"/>
                  </a:lnTo>
                  <a:lnTo>
                    <a:pt x="156" y="155"/>
                  </a:lnTo>
                  <a:lnTo>
                    <a:pt x="156" y="45"/>
                  </a:lnTo>
                  <a:cubicBezTo>
                    <a:pt x="156" y="16"/>
                    <a:pt x="146" y="0"/>
                    <a:pt x="125" y="0"/>
                  </a:cubicBezTo>
                  <a:cubicBezTo>
                    <a:pt x="109" y="0"/>
                    <a:pt x="98" y="8"/>
                    <a:pt x="93" y="24"/>
                  </a:cubicBezTo>
                  <a:lnTo>
                    <a:pt x="92" y="24"/>
                  </a:lnTo>
                  <a:cubicBezTo>
                    <a:pt x="89" y="9"/>
                    <a:pt x="78" y="0"/>
                    <a:pt x="63" y="0"/>
                  </a:cubicBezTo>
                  <a:cubicBezTo>
                    <a:pt x="49" y="0"/>
                    <a:pt x="39" y="6"/>
                    <a:pt x="31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2613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3267" y="1682"/>
              <a:ext cx="588" cy="954"/>
            </a:xfrm>
            <a:custGeom>
              <a:avLst/>
              <a:gdLst>
                <a:gd name="T0" fmla="*/ 33 w 98"/>
                <a:gd name="T1" fmla="*/ 50 h 159"/>
                <a:gd name="T2" fmla="*/ 33 w 98"/>
                <a:gd name="T3" fmla="*/ 46 h 159"/>
                <a:gd name="T4" fmla="*/ 48 w 98"/>
                <a:gd name="T5" fmla="*/ 27 h 159"/>
                <a:gd name="T6" fmla="*/ 63 w 98"/>
                <a:gd name="T7" fmla="*/ 45 h 159"/>
                <a:gd name="T8" fmla="*/ 50 w 98"/>
                <a:gd name="T9" fmla="*/ 63 h 159"/>
                <a:gd name="T10" fmla="*/ 32 w 98"/>
                <a:gd name="T11" fmla="*/ 69 h 159"/>
                <a:gd name="T12" fmla="*/ 0 w 98"/>
                <a:gd name="T13" fmla="*/ 116 h 159"/>
                <a:gd name="T14" fmla="*/ 30 w 98"/>
                <a:gd name="T15" fmla="*/ 159 h 159"/>
                <a:gd name="T16" fmla="*/ 63 w 98"/>
                <a:gd name="T17" fmla="*/ 139 h 159"/>
                <a:gd name="T18" fmla="*/ 63 w 98"/>
                <a:gd name="T19" fmla="*/ 139 h 159"/>
                <a:gd name="T20" fmla="*/ 67 w 98"/>
                <a:gd name="T21" fmla="*/ 155 h 159"/>
                <a:gd name="T22" fmla="*/ 98 w 98"/>
                <a:gd name="T23" fmla="*/ 155 h 159"/>
                <a:gd name="T24" fmla="*/ 94 w 98"/>
                <a:gd name="T25" fmla="*/ 126 h 159"/>
                <a:gd name="T26" fmla="*/ 94 w 98"/>
                <a:gd name="T27" fmla="*/ 47 h 159"/>
                <a:gd name="T28" fmla="*/ 48 w 98"/>
                <a:gd name="T29" fmla="*/ 0 h 159"/>
                <a:gd name="T30" fmla="*/ 4 w 98"/>
                <a:gd name="T31" fmla="*/ 47 h 159"/>
                <a:gd name="T32" fmla="*/ 4 w 98"/>
                <a:gd name="T33" fmla="*/ 50 h 159"/>
                <a:gd name="T34" fmla="*/ 33 w 98"/>
                <a:gd name="T35" fmla="*/ 50 h 159"/>
                <a:gd name="T36" fmla="*/ 63 w 98"/>
                <a:gd name="T37" fmla="*/ 109 h 159"/>
                <a:gd name="T38" fmla="*/ 43 w 98"/>
                <a:gd name="T39" fmla="*/ 132 h 159"/>
                <a:gd name="T40" fmla="*/ 31 w 98"/>
                <a:gd name="T41" fmla="*/ 111 h 159"/>
                <a:gd name="T42" fmla="*/ 49 w 98"/>
                <a:gd name="T43" fmla="*/ 87 h 159"/>
                <a:gd name="T44" fmla="*/ 63 w 98"/>
                <a:gd name="T45" fmla="*/ 80 h 159"/>
                <a:gd name="T46" fmla="*/ 63 w 98"/>
                <a:gd name="T4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59">
                  <a:moveTo>
                    <a:pt x="33" y="50"/>
                  </a:moveTo>
                  <a:lnTo>
                    <a:pt x="33" y="46"/>
                  </a:lnTo>
                  <a:cubicBezTo>
                    <a:pt x="33" y="34"/>
                    <a:pt x="38" y="27"/>
                    <a:pt x="48" y="27"/>
                  </a:cubicBezTo>
                  <a:cubicBezTo>
                    <a:pt x="59" y="27"/>
                    <a:pt x="63" y="34"/>
                    <a:pt x="63" y="45"/>
                  </a:cubicBezTo>
                  <a:cubicBezTo>
                    <a:pt x="63" y="55"/>
                    <a:pt x="60" y="60"/>
                    <a:pt x="50" y="63"/>
                  </a:cubicBezTo>
                  <a:lnTo>
                    <a:pt x="32" y="69"/>
                  </a:lnTo>
                  <a:cubicBezTo>
                    <a:pt x="10" y="76"/>
                    <a:pt x="0" y="87"/>
                    <a:pt x="0" y="116"/>
                  </a:cubicBezTo>
                  <a:cubicBezTo>
                    <a:pt x="0" y="136"/>
                    <a:pt x="8" y="159"/>
                    <a:pt x="30" y="159"/>
                  </a:cubicBezTo>
                  <a:cubicBezTo>
                    <a:pt x="46" y="159"/>
                    <a:pt x="55" y="155"/>
                    <a:pt x="63" y="139"/>
                  </a:cubicBezTo>
                  <a:lnTo>
                    <a:pt x="63" y="139"/>
                  </a:lnTo>
                  <a:cubicBezTo>
                    <a:pt x="64" y="144"/>
                    <a:pt x="65" y="150"/>
                    <a:pt x="67" y="155"/>
                  </a:cubicBezTo>
                  <a:lnTo>
                    <a:pt x="98" y="155"/>
                  </a:lnTo>
                  <a:cubicBezTo>
                    <a:pt x="95" y="146"/>
                    <a:pt x="94" y="140"/>
                    <a:pt x="94" y="126"/>
                  </a:cubicBezTo>
                  <a:lnTo>
                    <a:pt x="94" y="47"/>
                  </a:lnTo>
                  <a:cubicBezTo>
                    <a:pt x="94" y="19"/>
                    <a:pt x="87" y="0"/>
                    <a:pt x="48" y="0"/>
                  </a:cubicBezTo>
                  <a:cubicBezTo>
                    <a:pt x="24" y="0"/>
                    <a:pt x="4" y="12"/>
                    <a:pt x="4" y="47"/>
                  </a:cubicBezTo>
                  <a:lnTo>
                    <a:pt x="4" y="50"/>
                  </a:lnTo>
                  <a:lnTo>
                    <a:pt x="33" y="50"/>
                  </a:lnTo>
                  <a:close/>
                  <a:moveTo>
                    <a:pt x="63" y="109"/>
                  </a:moveTo>
                  <a:cubicBezTo>
                    <a:pt x="63" y="126"/>
                    <a:pt x="52" y="132"/>
                    <a:pt x="43" y="132"/>
                  </a:cubicBezTo>
                  <a:cubicBezTo>
                    <a:pt x="34" y="132"/>
                    <a:pt x="31" y="123"/>
                    <a:pt x="31" y="111"/>
                  </a:cubicBezTo>
                  <a:cubicBezTo>
                    <a:pt x="31" y="98"/>
                    <a:pt x="36" y="90"/>
                    <a:pt x="49" y="87"/>
                  </a:cubicBezTo>
                  <a:cubicBezTo>
                    <a:pt x="53" y="86"/>
                    <a:pt x="59" y="83"/>
                    <a:pt x="63" y="80"/>
                  </a:cubicBezTo>
                  <a:lnTo>
                    <a:pt x="63" y="109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3939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587" y="1682"/>
              <a:ext cx="558" cy="954"/>
            </a:xfrm>
            <a:custGeom>
              <a:avLst/>
              <a:gdLst>
                <a:gd name="T0" fmla="*/ 0 w 93"/>
                <a:gd name="T1" fmla="*/ 106 h 159"/>
                <a:gd name="T2" fmla="*/ 0 w 93"/>
                <a:gd name="T3" fmla="*/ 111 h 159"/>
                <a:gd name="T4" fmla="*/ 46 w 93"/>
                <a:gd name="T5" fmla="*/ 159 h 159"/>
                <a:gd name="T6" fmla="*/ 93 w 93"/>
                <a:gd name="T7" fmla="*/ 111 h 159"/>
                <a:gd name="T8" fmla="*/ 65 w 93"/>
                <a:gd name="T9" fmla="*/ 68 h 159"/>
                <a:gd name="T10" fmla="*/ 46 w 93"/>
                <a:gd name="T11" fmla="*/ 60 h 159"/>
                <a:gd name="T12" fmla="*/ 32 w 93"/>
                <a:gd name="T13" fmla="*/ 43 h 159"/>
                <a:gd name="T14" fmla="*/ 47 w 93"/>
                <a:gd name="T15" fmla="*/ 27 h 159"/>
                <a:gd name="T16" fmla="*/ 61 w 93"/>
                <a:gd name="T17" fmla="*/ 49 h 159"/>
                <a:gd name="T18" fmla="*/ 90 w 93"/>
                <a:gd name="T19" fmla="*/ 49 h 159"/>
                <a:gd name="T20" fmla="*/ 90 w 93"/>
                <a:gd name="T21" fmla="*/ 43 h 159"/>
                <a:gd name="T22" fmla="*/ 47 w 93"/>
                <a:gd name="T23" fmla="*/ 0 h 159"/>
                <a:gd name="T24" fmla="*/ 1 w 93"/>
                <a:gd name="T25" fmla="*/ 46 h 159"/>
                <a:gd name="T26" fmla="*/ 28 w 93"/>
                <a:gd name="T27" fmla="*/ 88 h 159"/>
                <a:gd name="T28" fmla="*/ 50 w 93"/>
                <a:gd name="T29" fmla="*/ 97 h 159"/>
                <a:gd name="T30" fmla="*/ 62 w 93"/>
                <a:gd name="T31" fmla="*/ 114 h 159"/>
                <a:gd name="T32" fmla="*/ 46 w 93"/>
                <a:gd name="T33" fmla="*/ 132 h 159"/>
                <a:gd name="T34" fmla="*/ 29 w 93"/>
                <a:gd name="T35" fmla="*/ 111 h 159"/>
                <a:gd name="T36" fmla="*/ 29 w 93"/>
                <a:gd name="T37" fmla="*/ 106 h 159"/>
                <a:gd name="T38" fmla="*/ 0 w 93"/>
                <a:gd name="T39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59">
                  <a:moveTo>
                    <a:pt x="0" y="106"/>
                  </a:moveTo>
                  <a:lnTo>
                    <a:pt x="0" y="111"/>
                  </a:lnTo>
                  <a:cubicBezTo>
                    <a:pt x="0" y="140"/>
                    <a:pt x="10" y="159"/>
                    <a:pt x="46" y="159"/>
                  </a:cubicBezTo>
                  <a:cubicBezTo>
                    <a:pt x="73" y="159"/>
                    <a:pt x="93" y="143"/>
                    <a:pt x="93" y="111"/>
                  </a:cubicBezTo>
                  <a:cubicBezTo>
                    <a:pt x="93" y="89"/>
                    <a:pt x="86" y="76"/>
                    <a:pt x="65" y="68"/>
                  </a:cubicBezTo>
                  <a:lnTo>
                    <a:pt x="46" y="60"/>
                  </a:lnTo>
                  <a:cubicBezTo>
                    <a:pt x="35" y="56"/>
                    <a:pt x="32" y="50"/>
                    <a:pt x="32" y="43"/>
                  </a:cubicBezTo>
                  <a:cubicBezTo>
                    <a:pt x="32" y="32"/>
                    <a:pt x="39" y="27"/>
                    <a:pt x="47" y="27"/>
                  </a:cubicBezTo>
                  <a:cubicBezTo>
                    <a:pt x="58" y="27"/>
                    <a:pt x="61" y="34"/>
                    <a:pt x="61" y="49"/>
                  </a:cubicBezTo>
                  <a:lnTo>
                    <a:pt x="90" y="49"/>
                  </a:lnTo>
                  <a:lnTo>
                    <a:pt x="90" y="43"/>
                  </a:lnTo>
                  <a:cubicBezTo>
                    <a:pt x="90" y="16"/>
                    <a:pt x="77" y="0"/>
                    <a:pt x="47" y="0"/>
                  </a:cubicBezTo>
                  <a:cubicBezTo>
                    <a:pt x="14" y="0"/>
                    <a:pt x="1" y="21"/>
                    <a:pt x="1" y="46"/>
                  </a:cubicBezTo>
                  <a:cubicBezTo>
                    <a:pt x="1" y="67"/>
                    <a:pt x="10" y="80"/>
                    <a:pt x="28" y="88"/>
                  </a:cubicBezTo>
                  <a:lnTo>
                    <a:pt x="50" y="97"/>
                  </a:lnTo>
                  <a:cubicBezTo>
                    <a:pt x="57" y="100"/>
                    <a:pt x="62" y="105"/>
                    <a:pt x="62" y="114"/>
                  </a:cubicBezTo>
                  <a:cubicBezTo>
                    <a:pt x="62" y="126"/>
                    <a:pt x="56" y="132"/>
                    <a:pt x="46" y="132"/>
                  </a:cubicBezTo>
                  <a:cubicBezTo>
                    <a:pt x="35" y="132"/>
                    <a:pt x="29" y="124"/>
                    <a:pt x="29" y="111"/>
                  </a:cubicBezTo>
                  <a:lnTo>
                    <a:pt x="29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5157" y="1448"/>
              <a:ext cx="408" cy="1170"/>
            </a:xfrm>
            <a:custGeom>
              <a:avLst/>
              <a:gdLst>
                <a:gd name="T0" fmla="*/ 17 w 68"/>
                <a:gd name="T1" fmla="*/ 43 h 195"/>
                <a:gd name="T2" fmla="*/ 0 w 68"/>
                <a:gd name="T3" fmla="*/ 43 h 195"/>
                <a:gd name="T4" fmla="*/ 0 w 68"/>
                <a:gd name="T5" fmla="*/ 70 h 195"/>
                <a:gd name="T6" fmla="*/ 17 w 68"/>
                <a:gd name="T7" fmla="*/ 70 h 195"/>
                <a:gd name="T8" fmla="*/ 17 w 68"/>
                <a:gd name="T9" fmla="*/ 156 h 195"/>
                <a:gd name="T10" fmla="*/ 47 w 68"/>
                <a:gd name="T11" fmla="*/ 195 h 195"/>
                <a:gd name="T12" fmla="*/ 68 w 68"/>
                <a:gd name="T13" fmla="*/ 194 h 195"/>
                <a:gd name="T14" fmla="*/ 68 w 68"/>
                <a:gd name="T15" fmla="*/ 167 h 195"/>
                <a:gd name="T16" fmla="*/ 61 w 68"/>
                <a:gd name="T17" fmla="*/ 167 h 195"/>
                <a:gd name="T18" fmla="*/ 49 w 68"/>
                <a:gd name="T19" fmla="*/ 151 h 195"/>
                <a:gd name="T20" fmla="*/ 49 w 68"/>
                <a:gd name="T21" fmla="*/ 70 h 195"/>
                <a:gd name="T22" fmla="*/ 68 w 68"/>
                <a:gd name="T23" fmla="*/ 70 h 195"/>
                <a:gd name="T24" fmla="*/ 68 w 68"/>
                <a:gd name="T25" fmla="*/ 43 h 195"/>
                <a:gd name="T26" fmla="*/ 49 w 68"/>
                <a:gd name="T27" fmla="*/ 43 h 195"/>
                <a:gd name="T28" fmla="*/ 49 w 68"/>
                <a:gd name="T29" fmla="*/ 0 h 195"/>
                <a:gd name="T30" fmla="*/ 17 w 68"/>
                <a:gd name="T31" fmla="*/ 0 h 195"/>
                <a:gd name="T32" fmla="*/ 17 w 68"/>
                <a:gd name="T33" fmla="*/ 4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5">
                  <a:moveTo>
                    <a:pt x="17" y="43"/>
                  </a:moveTo>
                  <a:lnTo>
                    <a:pt x="0" y="43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17" y="156"/>
                  </a:lnTo>
                  <a:cubicBezTo>
                    <a:pt x="17" y="186"/>
                    <a:pt x="21" y="195"/>
                    <a:pt x="47" y="195"/>
                  </a:cubicBezTo>
                  <a:cubicBezTo>
                    <a:pt x="54" y="195"/>
                    <a:pt x="61" y="195"/>
                    <a:pt x="68" y="194"/>
                  </a:cubicBezTo>
                  <a:lnTo>
                    <a:pt x="68" y="167"/>
                  </a:lnTo>
                  <a:cubicBezTo>
                    <a:pt x="66" y="167"/>
                    <a:pt x="63" y="167"/>
                    <a:pt x="61" y="167"/>
                  </a:cubicBezTo>
                  <a:cubicBezTo>
                    <a:pt x="51" y="167"/>
                    <a:pt x="49" y="163"/>
                    <a:pt x="49" y="151"/>
                  </a:cubicBezTo>
                  <a:lnTo>
                    <a:pt x="49" y="70"/>
                  </a:lnTo>
                  <a:lnTo>
                    <a:pt x="68" y="70"/>
                  </a:lnTo>
                  <a:lnTo>
                    <a:pt x="68" y="43"/>
                  </a:lnTo>
                  <a:lnTo>
                    <a:pt x="49" y="43"/>
                  </a:lnTo>
                  <a:lnTo>
                    <a:pt x="49" y="0"/>
                  </a:lnTo>
                  <a:lnTo>
                    <a:pt x="17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sp>
        <p:nvSpPr>
          <p:cNvPr id="2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8942400" y="1622425"/>
            <a:ext cx="201600" cy="432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prstClr val="white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512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_papst_Headlin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6" y="539519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1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22" name="Logo"/>
          <p:cNvGrpSpPr>
            <a:grpSpLocks noChangeAspect="1"/>
          </p:cNvGrpSpPr>
          <p:nvPr userDrawn="1"/>
        </p:nvGrpSpPr>
        <p:grpSpPr bwMode="auto">
          <a:xfrm>
            <a:off x="7507292" y="464566"/>
            <a:ext cx="1429200" cy="397177"/>
            <a:chOff x="189" y="1412"/>
            <a:chExt cx="5376" cy="1494"/>
          </a:xfrm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89" y="1682"/>
              <a:ext cx="582" cy="954"/>
            </a:xfrm>
            <a:custGeom>
              <a:avLst/>
              <a:gdLst>
                <a:gd name="T0" fmla="*/ 97 w 97"/>
                <a:gd name="T1" fmla="*/ 85 h 159"/>
                <a:gd name="T2" fmla="*/ 97 w 97"/>
                <a:gd name="T3" fmla="*/ 77 h 159"/>
                <a:gd name="T4" fmla="*/ 50 w 97"/>
                <a:gd name="T5" fmla="*/ 0 h 159"/>
                <a:gd name="T6" fmla="*/ 0 w 97"/>
                <a:gd name="T7" fmla="*/ 78 h 159"/>
                <a:gd name="T8" fmla="*/ 49 w 97"/>
                <a:gd name="T9" fmla="*/ 159 h 159"/>
                <a:gd name="T10" fmla="*/ 95 w 97"/>
                <a:gd name="T11" fmla="*/ 104 h 159"/>
                <a:gd name="T12" fmla="*/ 66 w 97"/>
                <a:gd name="T13" fmla="*/ 104 h 159"/>
                <a:gd name="T14" fmla="*/ 48 w 97"/>
                <a:gd name="T15" fmla="*/ 132 h 159"/>
                <a:gd name="T16" fmla="*/ 32 w 97"/>
                <a:gd name="T17" fmla="*/ 97 h 159"/>
                <a:gd name="T18" fmla="*/ 32 w 97"/>
                <a:gd name="T19" fmla="*/ 85 h 159"/>
                <a:gd name="T20" fmla="*/ 97 w 97"/>
                <a:gd name="T21" fmla="*/ 85 h 159"/>
                <a:gd name="T22" fmla="*/ 32 w 97"/>
                <a:gd name="T23" fmla="*/ 62 h 159"/>
                <a:gd name="T24" fmla="*/ 32 w 97"/>
                <a:gd name="T25" fmla="*/ 57 h 159"/>
                <a:gd name="T26" fmla="*/ 49 w 97"/>
                <a:gd name="T27" fmla="*/ 27 h 159"/>
                <a:gd name="T28" fmla="*/ 66 w 97"/>
                <a:gd name="T29" fmla="*/ 62 h 159"/>
                <a:gd name="T30" fmla="*/ 32 w 97"/>
                <a:gd name="T31" fmla="*/ 6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9">
                  <a:moveTo>
                    <a:pt x="97" y="85"/>
                  </a:moveTo>
                  <a:lnTo>
                    <a:pt x="97" y="77"/>
                  </a:lnTo>
                  <a:cubicBezTo>
                    <a:pt x="97" y="31"/>
                    <a:pt x="88" y="0"/>
                    <a:pt x="50" y="0"/>
                  </a:cubicBezTo>
                  <a:cubicBezTo>
                    <a:pt x="7" y="0"/>
                    <a:pt x="0" y="38"/>
                    <a:pt x="0" y="78"/>
                  </a:cubicBezTo>
                  <a:cubicBezTo>
                    <a:pt x="0" y="116"/>
                    <a:pt x="2" y="159"/>
                    <a:pt x="49" y="159"/>
                  </a:cubicBezTo>
                  <a:cubicBezTo>
                    <a:pt x="79" y="159"/>
                    <a:pt x="94" y="139"/>
                    <a:pt x="95" y="104"/>
                  </a:cubicBezTo>
                  <a:lnTo>
                    <a:pt x="66" y="104"/>
                  </a:lnTo>
                  <a:cubicBezTo>
                    <a:pt x="64" y="123"/>
                    <a:pt x="59" y="132"/>
                    <a:pt x="48" y="132"/>
                  </a:cubicBezTo>
                  <a:cubicBezTo>
                    <a:pt x="36" y="132"/>
                    <a:pt x="32" y="115"/>
                    <a:pt x="32" y="97"/>
                  </a:cubicBezTo>
                  <a:lnTo>
                    <a:pt x="32" y="85"/>
                  </a:lnTo>
                  <a:lnTo>
                    <a:pt x="97" y="85"/>
                  </a:lnTo>
                  <a:close/>
                  <a:moveTo>
                    <a:pt x="32" y="62"/>
                  </a:moveTo>
                  <a:lnTo>
                    <a:pt x="32" y="57"/>
                  </a:lnTo>
                  <a:cubicBezTo>
                    <a:pt x="32" y="43"/>
                    <a:pt x="36" y="27"/>
                    <a:pt x="49" y="27"/>
                  </a:cubicBezTo>
                  <a:cubicBezTo>
                    <a:pt x="63" y="27"/>
                    <a:pt x="65" y="40"/>
                    <a:pt x="66" y="62"/>
                  </a:cubicBezTo>
                  <a:lnTo>
                    <a:pt x="32" y="6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843" y="1412"/>
              <a:ext cx="594" cy="1224"/>
            </a:xfrm>
            <a:custGeom>
              <a:avLst/>
              <a:gdLst>
                <a:gd name="T0" fmla="*/ 32 w 99"/>
                <a:gd name="T1" fmla="*/ 125 h 204"/>
                <a:gd name="T2" fmla="*/ 49 w 99"/>
                <a:gd name="T3" fmla="*/ 75 h 204"/>
                <a:gd name="T4" fmla="*/ 66 w 99"/>
                <a:gd name="T5" fmla="*/ 125 h 204"/>
                <a:gd name="T6" fmla="*/ 49 w 99"/>
                <a:gd name="T7" fmla="*/ 174 h 204"/>
                <a:gd name="T8" fmla="*/ 32 w 99"/>
                <a:gd name="T9" fmla="*/ 125 h 204"/>
                <a:gd name="T10" fmla="*/ 0 w 99"/>
                <a:gd name="T11" fmla="*/ 200 h 204"/>
                <a:gd name="T12" fmla="*/ 31 w 99"/>
                <a:gd name="T13" fmla="*/ 200 h 204"/>
                <a:gd name="T14" fmla="*/ 31 w 99"/>
                <a:gd name="T15" fmla="*/ 184 h 204"/>
                <a:gd name="T16" fmla="*/ 31 w 99"/>
                <a:gd name="T17" fmla="*/ 184 h 204"/>
                <a:gd name="T18" fmla="*/ 60 w 99"/>
                <a:gd name="T19" fmla="*/ 204 h 204"/>
                <a:gd name="T20" fmla="*/ 99 w 99"/>
                <a:gd name="T21" fmla="*/ 125 h 204"/>
                <a:gd name="T22" fmla="*/ 60 w 99"/>
                <a:gd name="T23" fmla="*/ 45 h 204"/>
                <a:gd name="T24" fmla="*/ 33 w 99"/>
                <a:gd name="T25" fmla="*/ 63 h 204"/>
                <a:gd name="T26" fmla="*/ 32 w 99"/>
                <a:gd name="T27" fmla="*/ 63 h 204"/>
                <a:gd name="T28" fmla="*/ 32 w 99"/>
                <a:gd name="T29" fmla="*/ 0 h 204"/>
                <a:gd name="T30" fmla="*/ 0 w 99"/>
                <a:gd name="T31" fmla="*/ 0 h 204"/>
                <a:gd name="T32" fmla="*/ 0 w 99"/>
                <a:gd name="T33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2" y="125"/>
                  </a:moveTo>
                  <a:cubicBezTo>
                    <a:pt x="32" y="92"/>
                    <a:pt x="35" y="75"/>
                    <a:pt x="49" y="75"/>
                  </a:cubicBezTo>
                  <a:cubicBezTo>
                    <a:pt x="63" y="75"/>
                    <a:pt x="66" y="92"/>
                    <a:pt x="66" y="125"/>
                  </a:cubicBezTo>
                  <a:cubicBezTo>
                    <a:pt x="66" y="157"/>
                    <a:pt x="63" y="174"/>
                    <a:pt x="49" y="174"/>
                  </a:cubicBezTo>
                  <a:cubicBezTo>
                    <a:pt x="35" y="174"/>
                    <a:pt x="32" y="157"/>
                    <a:pt x="32" y="125"/>
                  </a:cubicBezTo>
                  <a:close/>
                  <a:moveTo>
                    <a:pt x="0" y="200"/>
                  </a:moveTo>
                  <a:lnTo>
                    <a:pt x="31" y="200"/>
                  </a:lnTo>
                  <a:lnTo>
                    <a:pt x="31" y="184"/>
                  </a:lnTo>
                  <a:lnTo>
                    <a:pt x="31" y="184"/>
                  </a:lnTo>
                  <a:cubicBezTo>
                    <a:pt x="38" y="198"/>
                    <a:pt x="47" y="204"/>
                    <a:pt x="60" y="204"/>
                  </a:cubicBezTo>
                  <a:cubicBezTo>
                    <a:pt x="87" y="204"/>
                    <a:pt x="99" y="180"/>
                    <a:pt x="99" y="125"/>
                  </a:cubicBezTo>
                  <a:cubicBezTo>
                    <a:pt x="99" y="69"/>
                    <a:pt x="87" y="45"/>
                    <a:pt x="60" y="45"/>
                  </a:cubicBezTo>
                  <a:cubicBezTo>
                    <a:pt x="48" y="45"/>
                    <a:pt x="40" y="51"/>
                    <a:pt x="33" y="63"/>
                  </a:cubicBezTo>
                  <a:lnTo>
                    <a:pt x="32" y="6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521" y="1682"/>
              <a:ext cx="936" cy="930"/>
            </a:xfrm>
            <a:custGeom>
              <a:avLst/>
              <a:gdLst>
                <a:gd name="T0" fmla="*/ 0 w 156"/>
                <a:gd name="T1" fmla="*/ 155 h 155"/>
                <a:gd name="T2" fmla="*/ 32 w 156"/>
                <a:gd name="T3" fmla="*/ 155 h 155"/>
                <a:gd name="T4" fmla="*/ 32 w 156"/>
                <a:gd name="T5" fmla="*/ 56 h 155"/>
                <a:gd name="T6" fmla="*/ 49 w 156"/>
                <a:gd name="T7" fmla="*/ 30 h 155"/>
                <a:gd name="T8" fmla="*/ 62 w 156"/>
                <a:gd name="T9" fmla="*/ 50 h 155"/>
                <a:gd name="T10" fmla="*/ 62 w 156"/>
                <a:gd name="T11" fmla="*/ 155 h 155"/>
                <a:gd name="T12" fmla="*/ 94 w 156"/>
                <a:gd name="T13" fmla="*/ 155 h 155"/>
                <a:gd name="T14" fmla="*/ 94 w 156"/>
                <a:gd name="T15" fmla="*/ 56 h 155"/>
                <a:gd name="T16" fmla="*/ 111 w 156"/>
                <a:gd name="T17" fmla="*/ 30 h 155"/>
                <a:gd name="T18" fmla="*/ 124 w 156"/>
                <a:gd name="T19" fmla="*/ 50 h 155"/>
                <a:gd name="T20" fmla="*/ 124 w 156"/>
                <a:gd name="T21" fmla="*/ 155 h 155"/>
                <a:gd name="T22" fmla="*/ 156 w 156"/>
                <a:gd name="T23" fmla="*/ 155 h 155"/>
                <a:gd name="T24" fmla="*/ 156 w 156"/>
                <a:gd name="T25" fmla="*/ 45 h 155"/>
                <a:gd name="T26" fmla="*/ 125 w 156"/>
                <a:gd name="T27" fmla="*/ 0 h 155"/>
                <a:gd name="T28" fmla="*/ 93 w 156"/>
                <a:gd name="T29" fmla="*/ 24 h 155"/>
                <a:gd name="T30" fmla="*/ 92 w 156"/>
                <a:gd name="T31" fmla="*/ 24 h 155"/>
                <a:gd name="T32" fmla="*/ 63 w 156"/>
                <a:gd name="T33" fmla="*/ 0 h 155"/>
                <a:gd name="T34" fmla="*/ 31 w 156"/>
                <a:gd name="T35" fmla="*/ 20 h 155"/>
                <a:gd name="T36" fmla="*/ 31 w 156"/>
                <a:gd name="T37" fmla="*/ 20 h 155"/>
                <a:gd name="T38" fmla="*/ 31 w 156"/>
                <a:gd name="T39" fmla="*/ 4 h 155"/>
                <a:gd name="T40" fmla="*/ 0 w 156"/>
                <a:gd name="T41" fmla="*/ 4 h 155"/>
                <a:gd name="T42" fmla="*/ 0 w 156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55">
                  <a:moveTo>
                    <a:pt x="0" y="155"/>
                  </a:moveTo>
                  <a:lnTo>
                    <a:pt x="32" y="155"/>
                  </a:lnTo>
                  <a:lnTo>
                    <a:pt x="32" y="56"/>
                  </a:lnTo>
                  <a:cubicBezTo>
                    <a:pt x="32" y="38"/>
                    <a:pt x="39" y="30"/>
                    <a:pt x="49" y="30"/>
                  </a:cubicBezTo>
                  <a:cubicBezTo>
                    <a:pt x="58" y="30"/>
                    <a:pt x="62" y="37"/>
                    <a:pt x="62" y="50"/>
                  </a:cubicBezTo>
                  <a:lnTo>
                    <a:pt x="62" y="155"/>
                  </a:lnTo>
                  <a:lnTo>
                    <a:pt x="94" y="155"/>
                  </a:lnTo>
                  <a:lnTo>
                    <a:pt x="94" y="56"/>
                  </a:lnTo>
                  <a:cubicBezTo>
                    <a:pt x="94" y="38"/>
                    <a:pt x="101" y="30"/>
                    <a:pt x="111" y="30"/>
                  </a:cubicBezTo>
                  <a:cubicBezTo>
                    <a:pt x="120" y="30"/>
                    <a:pt x="124" y="37"/>
                    <a:pt x="124" y="50"/>
                  </a:cubicBezTo>
                  <a:lnTo>
                    <a:pt x="124" y="155"/>
                  </a:lnTo>
                  <a:lnTo>
                    <a:pt x="156" y="155"/>
                  </a:lnTo>
                  <a:lnTo>
                    <a:pt x="156" y="45"/>
                  </a:lnTo>
                  <a:cubicBezTo>
                    <a:pt x="156" y="16"/>
                    <a:pt x="146" y="0"/>
                    <a:pt x="125" y="0"/>
                  </a:cubicBezTo>
                  <a:cubicBezTo>
                    <a:pt x="109" y="0"/>
                    <a:pt x="98" y="8"/>
                    <a:pt x="93" y="24"/>
                  </a:cubicBezTo>
                  <a:lnTo>
                    <a:pt x="92" y="24"/>
                  </a:lnTo>
                  <a:cubicBezTo>
                    <a:pt x="89" y="9"/>
                    <a:pt x="78" y="0"/>
                    <a:pt x="63" y="0"/>
                  </a:cubicBezTo>
                  <a:cubicBezTo>
                    <a:pt x="49" y="0"/>
                    <a:pt x="39" y="6"/>
                    <a:pt x="31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2613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3267" y="1682"/>
              <a:ext cx="588" cy="954"/>
            </a:xfrm>
            <a:custGeom>
              <a:avLst/>
              <a:gdLst>
                <a:gd name="T0" fmla="*/ 33 w 98"/>
                <a:gd name="T1" fmla="*/ 50 h 159"/>
                <a:gd name="T2" fmla="*/ 33 w 98"/>
                <a:gd name="T3" fmla="*/ 46 h 159"/>
                <a:gd name="T4" fmla="*/ 48 w 98"/>
                <a:gd name="T5" fmla="*/ 27 h 159"/>
                <a:gd name="T6" fmla="*/ 63 w 98"/>
                <a:gd name="T7" fmla="*/ 45 h 159"/>
                <a:gd name="T8" fmla="*/ 50 w 98"/>
                <a:gd name="T9" fmla="*/ 63 h 159"/>
                <a:gd name="T10" fmla="*/ 32 w 98"/>
                <a:gd name="T11" fmla="*/ 69 h 159"/>
                <a:gd name="T12" fmla="*/ 0 w 98"/>
                <a:gd name="T13" fmla="*/ 116 h 159"/>
                <a:gd name="T14" fmla="*/ 30 w 98"/>
                <a:gd name="T15" fmla="*/ 159 h 159"/>
                <a:gd name="T16" fmla="*/ 63 w 98"/>
                <a:gd name="T17" fmla="*/ 139 h 159"/>
                <a:gd name="T18" fmla="*/ 63 w 98"/>
                <a:gd name="T19" fmla="*/ 139 h 159"/>
                <a:gd name="T20" fmla="*/ 67 w 98"/>
                <a:gd name="T21" fmla="*/ 155 h 159"/>
                <a:gd name="T22" fmla="*/ 98 w 98"/>
                <a:gd name="T23" fmla="*/ 155 h 159"/>
                <a:gd name="T24" fmla="*/ 94 w 98"/>
                <a:gd name="T25" fmla="*/ 126 h 159"/>
                <a:gd name="T26" fmla="*/ 94 w 98"/>
                <a:gd name="T27" fmla="*/ 47 h 159"/>
                <a:gd name="T28" fmla="*/ 48 w 98"/>
                <a:gd name="T29" fmla="*/ 0 h 159"/>
                <a:gd name="T30" fmla="*/ 4 w 98"/>
                <a:gd name="T31" fmla="*/ 47 h 159"/>
                <a:gd name="T32" fmla="*/ 4 w 98"/>
                <a:gd name="T33" fmla="*/ 50 h 159"/>
                <a:gd name="T34" fmla="*/ 33 w 98"/>
                <a:gd name="T35" fmla="*/ 50 h 159"/>
                <a:gd name="T36" fmla="*/ 63 w 98"/>
                <a:gd name="T37" fmla="*/ 109 h 159"/>
                <a:gd name="T38" fmla="*/ 43 w 98"/>
                <a:gd name="T39" fmla="*/ 132 h 159"/>
                <a:gd name="T40" fmla="*/ 31 w 98"/>
                <a:gd name="T41" fmla="*/ 111 h 159"/>
                <a:gd name="T42" fmla="*/ 49 w 98"/>
                <a:gd name="T43" fmla="*/ 87 h 159"/>
                <a:gd name="T44" fmla="*/ 63 w 98"/>
                <a:gd name="T45" fmla="*/ 80 h 159"/>
                <a:gd name="T46" fmla="*/ 63 w 98"/>
                <a:gd name="T4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59">
                  <a:moveTo>
                    <a:pt x="33" y="50"/>
                  </a:moveTo>
                  <a:lnTo>
                    <a:pt x="33" y="46"/>
                  </a:lnTo>
                  <a:cubicBezTo>
                    <a:pt x="33" y="34"/>
                    <a:pt x="38" y="27"/>
                    <a:pt x="48" y="27"/>
                  </a:cubicBezTo>
                  <a:cubicBezTo>
                    <a:pt x="59" y="27"/>
                    <a:pt x="63" y="34"/>
                    <a:pt x="63" y="45"/>
                  </a:cubicBezTo>
                  <a:cubicBezTo>
                    <a:pt x="63" y="55"/>
                    <a:pt x="60" y="60"/>
                    <a:pt x="50" y="63"/>
                  </a:cubicBezTo>
                  <a:lnTo>
                    <a:pt x="32" y="69"/>
                  </a:lnTo>
                  <a:cubicBezTo>
                    <a:pt x="10" y="76"/>
                    <a:pt x="0" y="87"/>
                    <a:pt x="0" y="116"/>
                  </a:cubicBezTo>
                  <a:cubicBezTo>
                    <a:pt x="0" y="136"/>
                    <a:pt x="8" y="159"/>
                    <a:pt x="30" y="159"/>
                  </a:cubicBezTo>
                  <a:cubicBezTo>
                    <a:pt x="46" y="159"/>
                    <a:pt x="55" y="155"/>
                    <a:pt x="63" y="139"/>
                  </a:cubicBezTo>
                  <a:lnTo>
                    <a:pt x="63" y="139"/>
                  </a:lnTo>
                  <a:cubicBezTo>
                    <a:pt x="64" y="144"/>
                    <a:pt x="65" y="150"/>
                    <a:pt x="67" y="155"/>
                  </a:cubicBezTo>
                  <a:lnTo>
                    <a:pt x="98" y="155"/>
                  </a:lnTo>
                  <a:cubicBezTo>
                    <a:pt x="95" y="146"/>
                    <a:pt x="94" y="140"/>
                    <a:pt x="94" y="126"/>
                  </a:cubicBezTo>
                  <a:lnTo>
                    <a:pt x="94" y="47"/>
                  </a:lnTo>
                  <a:cubicBezTo>
                    <a:pt x="94" y="19"/>
                    <a:pt x="87" y="0"/>
                    <a:pt x="48" y="0"/>
                  </a:cubicBezTo>
                  <a:cubicBezTo>
                    <a:pt x="24" y="0"/>
                    <a:pt x="4" y="12"/>
                    <a:pt x="4" y="47"/>
                  </a:cubicBezTo>
                  <a:lnTo>
                    <a:pt x="4" y="50"/>
                  </a:lnTo>
                  <a:lnTo>
                    <a:pt x="33" y="50"/>
                  </a:lnTo>
                  <a:close/>
                  <a:moveTo>
                    <a:pt x="63" y="109"/>
                  </a:moveTo>
                  <a:cubicBezTo>
                    <a:pt x="63" y="126"/>
                    <a:pt x="52" y="132"/>
                    <a:pt x="43" y="132"/>
                  </a:cubicBezTo>
                  <a:cubicBezTo>
                    <a:pt x="34" y="132"/>
                    <a:pt x="31" y="123"/>
                    <a:pt x="31" y="111"/>
                  </a:cubicBezTo>
                  <a:cubicBezTo>
                    <a:pt x="31" y="98"/>
                    <a:pt x="36" y="90"/>
                    <a:pt x="49" y="87"/>
                  </a:cubicBezTo>
                  <a:cubicBezTo>
                    <a:pt x="53" y="86"/>
                    <a:pt x="59" y="83"/>
                    <a:pt x="63" y="80"/>
                  </a:cubicBezTo>
                  <a:lnTo>
                    <a:pt x="63" y="109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8" name="Freeform 11"/>
            <p:cNvSpPr>
              <a:spLocks noEditPoints="1"/>
            </p:cNvSpPr>
            <p:nvPr userDrawn="1"/>
          </p:nvSpPr>
          <p:spPr bwMode="auto">
            <a:xfrm>
              <a:off x="3939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4587" y="1682"/>
              <a:ext cx="558" cy="954"/>
            </a:xfrm>
            <a:custGeom>
              <a:avLst/>
              <a:gdLst>
                <a:gd name="T0" fmla="*/ 0 w 93"/>
                <a:gd name="T1" fmla="*/ 106 h 159"/>
                <a:gd name="T2" fmla="*/ 0 w 93"/>
                <a:gd name="T3" fmla="*/ 111 h 159"/>
                <a:gd name="T4" fmla="*/ 46 w 93"/>
                <a:gd name="T5" fmla="*/ 159 h 159"/>
                <a:gd name="T6" fmla="*/ 93 w 93"/>
                <a:gd name="T7" fmla="*/ 111 h 159"/>
                <a:gd name="T8" fmla="*/ 65 w 93"/>
                <a:gd name="T9" fmla="*/ 68 h 159"/>
                <a:gd name="T10" fmla="*/ 46 w 93"/>
                <a:gd name="T11" fmla="*/ 60 h 159"/>
                <a:gd name="T12" fmla="*/ 32 w 93"/>
                <a:gd name="T13" fmla="*/ 43 h 159"/>
                <a:gd name="T14" fmla="*/ 47 w 93"/>
                <a:gd name="T15" fmla="*/ 27 h 159"/>
                <a:gd name="T16" fmla="*/ 61 w 93"/>
                <a:gd name="T17" fmla="*/ 49 h 159"/>
                <a:gd name="T18" fmla="*/ 90 w 93"/>
                <a:gd name="T19" fmla="*/ 49 h 159"/>
                <a:gd name="T20" fmla="*/ 90 w 93"/>
                <a:gd name="T21" fmla="*/ 43 h 159"/>
                <a:gd name="T22" fmla="*/ 47 w 93"/>
                <a:gd name="T23" fmla="*/ 0 h 159"/>
                <a:gd name="T24" fmla="*/ 1 w 93"/>
                <a:gd name="T25" fmla="*/ 46 h 159"/>
                <a:gd name="T26" fmla="*/ 28 w 93"/>
                <a:gd name="T27" fmla="*/ 88 h 159"/>
                <a:gd name="T28" fmla="*/ 50 w 93"/>
                <a:gd name="T29" fmla="*/ 97 h 159"/>
                <a:gd name="T30" fmla="*/ 62 w 93"/>
                <a:gd name="T31" fmla="*/ 114 h 159"/>
                <a:gd name="T32" fmla="*/ 46 w 93"/>
                <a:gd name="T33" fmla="*/ 132 h 159"/>
                <a:gd name="T34" fmla="*/ 29 w 93"/>
                <a:gd name="T35" fmla="*/ 111 h 159"/>
                <a:gd name="T36" fmla="*/ 29 w 93"/>
                <a:gd name="T37" fmla="*/ 106 h 159"/>
                <a:gd name="T38" fmla="*/ 0 w 93"/>
                <a:gd name="T39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59">
                  <a:moveTo>
                    <a:pt x="0" y="106"/>
                  </a:moveTo>
                  <a:lnTo>
                    <a:pt x="0" y="111"/>
                  </a:lnTo>
                  <a:cubicBezTo>
                    <a:pt x="0" y="140"/>
                    <a:pt x="10" y="159"/>
                    <a:pt x="46" y="159"/>
                  </a:cubicBezTo>
                  <a:cubicBezTo>
                    <a:pt x="73" y="159"/>
                    <a:pt x="93" y="143"/>
                    <a:pt x="93" y="111"/>
                  </a:cubicBezTo>
                  <a:cubicBezTo>
                    <a:pt x="93" y="89"/>
                    <a:pt x="86" y="76"/>
                    <a:pt x="65" y="68"/>
                  </a:cubicBezTo>
                  <a:lnTo>
                    <a:pt x="46" y="60"/>
                  </a:lnTo>
                  <a:cubicBezTo>
                    <a:pt x="35" y="56"/>
                    <a:pt x="32" y="50"/>
                    <a:pt x="32" y="43"/>
                  </a:cubicBezTo>
                  <a:cubicBezTo>
                    <a:pt x="32" y="32"/>
                    <a:pt x="39" y="27"/>
                    <a:pt x="47" y="27"/>
                  </a:cubicBezTo>
                  <a:cubicBezTo>
                    <a:pt x="58" y="27"/>
                    <a:pt x="61" y="34"/>
                    <a:pt x="61" y="49"/>
                  </a:cubicBezTo>
                  <a:lnTo>
                    <a:pt x="90" y="49"/>
                  </a:lnTo>
                  <a:lnTo>
                    <a:pt x="90" y="43"/>
                  </a:lnTo>
                  <a:cubicBezTo>
                    <a:pt x="90" y="16"/>
                    <a:pt x="77" y="0"/>
                    <a:pt x="47" y="0"/>
                  </a:cubicBezTo>
                  <a:cubicBezTo>
                    <a:pt x="14" y="0"/>
                    <a:pt x="1" y="21"/>
                    <a:pt x="1" y="46"/>
                  </a:cubicBezTo>
                  <a:cubicBezTo>
                    <a:pt x="1" y="67"/>
                    <a:pt x="10" y="80"/>
                    <a:pt x="28" y="88"/>
                  </a:cubicBezTo>
                  <a:lnTo>
                    <a:pt x="50" y="97"/>
                  </a:lnTo>
                  <a:cubicBezTo>
                    <a:pt x="57" y="100"/>
                    <a:pt x="62" y="105"/>
                    <a:pt x="62" y="114"/>
                  </a:cubicBezTo>
                  <a:cubicBezTo>
                    <a:pt x="62" y="126"/>
                    <a:pt x="56" y="132"/>
                    <a:pt x="46" y="132"/>
                  </a:cubicBezTo>
                  <a:cubicBezTo>
                    <a:pt x="35" y="132"/>
                    <a:pt x="29" y="124"/>
                    <a:pt x="29" y="111"/>
                  </a:cubicBezTo>
                  <a:lnTo>
                    <a:pt x="29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0" name="Freeform 13"/>
            <p:cNvSpPr>
              <a:spLocks/>
            </p:cNvSpPr>
            <p:nvPr userDrawn="1"/>
          </p:nvSpPr>
          <p:spPr bwMode="auto">
            <a:xfrm>
              <a:off x="5157" y="1448"/>
              <a:ext cx="408" cy="1170"/>
            </a:xfrm>
            <a:custGeom>
              <a:avLst/>
              <a:gdLst>
                <a:gd name="T0" fmla="*/ 17 w 68"/>
                <a:gd name="T1" fmla="*/ 43 h 195"/>
                <a:gd name="T2" fmla="*/ 0 w 68"/>
                <a:gd name="T3" fmla="*/ 43 h 195"/>
                <a:gd name="T4" fmla="*/ 0 w 68"/>
                <a:gd name="T5" fmla="*/ 70 h 195"/>
                <a:gd name="T6" fmla="*/ 17 w 68"/>
                <a:gd name="T7" fmla="*/ 70 h 195"/>
                <a:gd name="T8" fmla="*/ 17 w 68"/>
                <a:gd name="T9" fmla="*/ 156 h 195"/>
                <a:gd name="T10" fmla="*/ 47 w 68"/>
                <a:gd name="T11" fmla="*/ 195 h 195"/>
                <a:gd name="T12" fmla="*/ 68 w 68"/>
                <a:gd name="T13" fmla="*/ 194 h 195"/>
                <a:gd name="T14" fmla="*/ 68 w 68"/>
                <a:gd name="T15" fmla="*/ 167 h 195"/>
                <a:gd name="T16" fmla="*/ 61 w 68"/>
                <a:gd name="T17" fmla="*/ 167 h 195"/>
                <a:gd name="T18" fmla="*/ 49 w 68"/>
                <a:gd name="T19" fmla="*/ 151 h 195"/>
                <a:gd name="T20" fmla="*/ 49 w 68"/>
                <a:gd name="T21" fmla="*/ 70 h 195"/>
                <a:gd name="T22" fmla="*/ 68 w 68"/>
                <a:gd name="T23" fmla="*/ 70 h 195"/>
                <a:gd name="T24" fmla="*/ 68 w 68"/>
                <a:gd name="T25" fmla="*/ 43 h 195"/>
                <a:gd name="T26" fmla="*/ 49 w 68"/>
                <a:gd name="T27" fmla="*/ 43 h 195"/>
                <a:gd name="T28" fmla="*/ 49 w 68"/>
                <a:gd name="T29" fmla="*/ 0 h 195"/>
                <a:gd name="T30" fmla="*/ 17 w 68"/>
                <a:gd name="T31" fmla="*/ 0 h 195"/>
                <a:gd name="T32" fmla="*/ 17 w 68"/>
                <a:gd name="T33" fmla="*/ 4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5">
                  <a:moveTo>
                    <a:pt x="17" y="43"/>
                  </a:moveTo>
                  <a:lnTo>
                    <a:pt x="0" y="43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17" y="156"/>
                  </a:lnTo>
                  <a:cubicBezTo>
                    <a:pt x="17" y="186"/>
                    <a:pt x="21" y="195"/>
                    <a:pt x="47" y="195"/>
                  </a:cubicBezTo>
                  <a:cubicBezTo>
                    <a:pt x="54" y="195"/>
                    <a:pt x="61" y="195"/>
                    <a:pt x="68" y="194"/>
                  </a:cubicBezTo>
                  <a:lnTo>
                    <a:pt x="68" y="167"/>
                  </a:lnTo>
                  <a:cubicBezTo>
                    <a:pt x="66" y="167"/>
                    <a:pt x="63" y="167"/>
                    <a:pt x="61" y="167"/>
                  </a:cubicBezTo>
                  <a:cubicBezTo>
                    <a:pt x="51" y="167"/>
                    <a:pt x="49" y="163"/>
                    <a:pt x="49" y="151"/>
                  </a:cubicBezTo>
                  <a:lnTo>
                    <a:pt x="49" y="70"/>
                  </a:lnTo>
                  <a:lnTo>
                    <a:pt x="68" y="70"/>
                  </a:lnTo>
                  <a:lnTo>
                    <a:pt x="68" y="43"/>
                  </a:lnTo>
                  <a:lnTo>
                    <a:pt x="49" y="43"/>
                  </a:lnTo>
                  <a:lnTo>
                    <a:pt x="49" y="0"/>
                  </a:lnTo>
                  <a:lnTo>
                    <a:pt x="17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850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ontents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844548" y="1622424"/>
            <a:ext cx="8301600" cy="43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7246036"/>
            <a:ext cx="2133600" cy="365125"/>
          </a:xfrm>
          <a:prstGeom prst="rect">
            <a:avLst/>
          </a:prstGeom>
        </p:spPr>
        <p:txBody>
          <a:bodyPr/>
          <a:lstStyle/>
          <a:p>
            <a:fld id="{547A7505-A5C7-483C-836D-035168629E02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/>
              <a:t>04/05/2018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8" y="532695"/>
            <a:ext cx="65888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827719" y="1622425"/>
            <a:ext cx="7560000" cy="4320000"/>
          </a:xfrm>
        </p:spPr>
        <p:txBody>
          <a:bodyPr lIns="180000" tIns="108000">
            <a:normAutofit/>
          </a:bodyPr>
          <a:lstStyle>
            <a:lvl1pPr marL="0" indent="0">
              <a:buFontTx/>
              <a:buNone/>
              <a:defRPr sz="1800"/>
            </a:lvl1pPr>
            <a:lvl2pPr marL="177800" indent="0">
              <a:buFontTx/>
              <a:buNone/>
              <a:defRPr sz="1800"/>
            </a:lvl2pPr>
            <a:lvl3pPr marL="361950" indent="0">
              <a:buFontTx/>
              <a:buNone/>
              <a:defRPr sz="1800"/>
            </a:lvl3pPr>
            <a:lvl4pPr marL="539750" indent="0">
              <a:buFontTx/>
              <a:buNone/>
              <a:defRPr sz="1800"/>
            </a:lvl4pPr>
            <a:lvl5pPr marL="717550" indent="0">
              <a:buFontTx/>
              <a:buNone/>
              <a:defRPr sz="18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26" name="Logo"/>
          <p:cNvGrpSpPr>
            <a:grpSpLocks noChangeAspect="1"/>
          </p:cNvGrpSpPr>
          <p:nvPr userDrawn="1"/>
        </p:nvGrpSpPr>
        <p:grpSpPr bwMode="auto">
          <a:xfrm>
            <a:off x="7507292" y="464566"/>
            <a:ext cx="1429200" cy="397177"/>
            <a:chOff x="189" y="1412"/>
            <a:chExt cx="5376" cy="1494"/>
          </a:xfrm>
        </p:grpSpPr>
        <p:sp>
          <p:nvSpPr>
            <p:cNvPr id="27" name="Freeform 6"/>
            <p:cNvSpPr>
              <a:spLocks noEditPoints="1"/>
            </p:cNvSpPr>
            <p:nvPr userDrawn="1"/>
          </p:nvSpPr>
          <p:spPr bwMode="auto">
            <a:xfrm>
              <a:off x="189" y="1682"/>
              <a:ext cx="582" cy="954"/>
            </a:xfrm>
            <a:custGeom>
              <a:avLst/>
              <a:gdLst>
                <a:gd name="T0" fmla="*/ 97 w 97"/>
                <a:gd name="T1" fmla="*/ 85 h 159"/>
                <a:gd name="T2" fmla="*/ 97 w 97"/>
                <a:gd name="T3" fmla="*/ 77 h 159"/>
                <a:gd name="T4" fmla="*/ 50 w 97"/>
                <a:gd name="T5" fmla="*/ 0 h 159"/>
                <a:gd name="T6" fmla="*/ 0 w 97"/>
                <a:gd name="T7" fmla="*/ 78 h 159"/>
                <a:gd name="T8" fmla="*/ 49 w 97"/>
                <a:gd name="T9" fmla="*/ 159 h 159"/>
                <a:gd name="T10" fmla="*/ 95 w 97"/>
                <a:gd name="T11" fmla="*/ 104 h 159"/>
                <a:gd name="T12" fmla="*/ 66 w 97"/>
                <a:gd name="T13" fmla="*/ 104 h 159"/>
                <a:gd name="T14" fmla="*/ 48 w 97"/>
                <a:gd name="T15" fmla="*/ 132 h 159"/>
                <a:gd name="T16" fmla="*/ 32 w 97"/>
                <a:gd name="T17" fmla="*/ 97 h 159"/>
                <a:gd name="T18" fmla="*/ 32 w 97"/>
                <a:gd name="T19" fmla="*/ 85 h 159"/>
                <a:gd name="T20" fmla="*/ 97 w 97"/>
                <a:gd name="T21" fmla="*/ 85 h 159"/>
                <a:gd name="T22" fmla="*/ 32 w 97"/>
                <a:gd name="T23" fmla="*/ 62 h 159"/>
                <a:gd name="T24" fmla="*/ 32 w 97"/>
                <a:gd name="T25" fmla="*/ 57 h 159"/>
                <a:gd name="T26" fmla="*/ 49 w 97"/>
                <a:gd name="T27" fmla="*/ 27 h 159"/>
                <a:gd name="T28" fmla="*/ 66 w 97"/>
                <a:gd name="T29" fmla="*/ 62 h 159"/>
                <a:gd name="T30" fmla="*/ 32 w 97"/>
                <a:gd name="T31" fmla="*/ 6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9">
                  <a:moveTo>
                    <a:pt x="97" y="85"/>
                  </a:moveTo>
                  <a:lnTo>
                    <a:pt x="97" y="77"/>
                  </a:lnTo>
                  <a:cubicBezTo>
                    <a:pt x="97" y="31"/>
                    <a:pt x="88" y="0"/>
                    <a:pt x="50" y="0"/>
                  </a:cubicBezTo>
                  <a:cubicBezTo>
                    <a:pt x="7" y="0"/>
                    <a:pt x="0" y="38"/>
                    <a:pt x="0" y="78"/>
                  </a:cubicBezTo>
                  <a:cubicBezTo>
                    <a:pt x="0" y="116"/>
                    <a:pt x="2" y="159"/>
                    <a:pt x="49" y="159"/>
                  </a:cubicBezTo>
                  <a:cubicBezTo>
                    <a:pt x="79" y="159"/>
                    <a:pt x="94" y="139"/>
                    <a:pt x="95" y="104"/>
                  </a:cubicBezTo>
                  <a:lnTo>
                    <a:pt x="66" y="104"/>
                  </a:lnTo>
                  <a:cubicBezTo>
                    <a:pt x="64" y="123"/>
                    <a:pt x="59" y="132"/>
                    <a:pt x="48" y="132"/>
                  </a:cubicBezTo>
                  <a:cubicBezTo>
                    <a:pt x="36" y="132"/>
                    <a:pt x="32" y="115"/>
                    <a:pt x="32" y="97"/>
                  </a:cubicBezTo>
                  <a:lnTo>
                    <a:pt x="32" y="85"/>
                  </a:lnTo>
                  <a:lnTo>
                    <a:pt x="97" y="85"/>
                  </a:lnTo>
                  <a:close/>
                  <a:moveTo>
                    <a:pt x="32" y="62"/>
                  </a:moveTo>
                  <a:lnTo>
                    <a:pt x="32" y="57"/>
                  </a:lnTo>
                  <a:cubicBezTo>
                    <a:pt x="32" y="43"/>
                    <a:pt x="36" y="27"/>
                    <a:pt x="49" y="27"/>
                  </a:cubicBezTo>
                  <a:cubicBezTo>
                    <a:pt x="63" y="27"/>
                    <a:pt x="65" y="40"/>
                    <a:pt x="66" y="62"/>
                  </a:cubicBezTo>
                  <a:lnTo>
                    <a:pt x="32" y="6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auto">
            <a:xfrm>
              <a:off x="843" y="1412"/>
              <a:ext cx="594" cy="1224"/>
            </a:xfrm>
            <a:custGeom>
              <a:avLst/>
              <a:gdLst>
                <a:gd name="T0" fmla="*/ 32 w 99"/>
                <a:gd name="T1" fmla="*/ 125 h 204"/>
                <a:gd name="T2" fmla="*/ 49 w 99"/>
                <a:gd name="T3" fmla="*/ 75 h 204"/>
                <a:gd name="T4" fmla="*/ 66 w 99"/>
                <a:gd name="T5" fmla="*/ 125 h 204"/>
                <a:gd name="T6" fmla="*/ 49 w 99"/>
                <a:gd name="T7" fmla="*/ 174 h 204"/>
                <a:gd name="T8" fmla="*/ 32 w 99"/>
                <a:gd name="T9" fmla="*/ 125 h 204"/>
                <a:gd name="T10" fmla="*/ 0 w 99"/>
                <a:gd name="T11" fmla="*/ 200 h 204"/>
                <a:gd name="T12" fmla="*/ 31 w 99"/>
                <a:gd name="T13" fmla="*/ 200 h 204"/>
                <a:gd name="T14" fmla="*/ 31 w 99"/>
                <a:gd name="T15" fmla="*/ 184 h 204"/>
                <a:gd name="T16" fmla="*/ 31 w 99"/>
                <a:gd name="T17" fmla="*/ 184 h 204"/>
                <a:gd name="T18" fmla="*/ 60 w 99"/>
                <a:gd name="T19" fmla="*/ 204 h 204"/>
                <a:gd name="T20" fmla="*/ 99 w 99"/>
                <a:gd name="T21" fmla="*/ 125 h 204"/>
                <a:gd name="T22" fmla="*/ 60 w 99"/>
                <a:gd name="T23" fmla="*/ 45 h 204"/>
                <a:gd name="T24" fmla="*/ 33 w 99"/>
                <a:gd name="T25" fmla="*/ 63 h 204"/>
                <a:gd name="T26" fmla="*/ 32 w 99"/>
                <a:gd name="T27" fmla="*/ 63 h 204"/>
                <a:gd name="T28" fmla="*/ 32 w 99"/>
                <a:gd name="T29" fmla="*/ 0 h 204"/>
                <a:gd name="T30" fmla="*/ 0 w 99"/>
                <a:gd name="T31" fmla="*/ 0 h 204"/>
                <a:gd name="T32" fmla="*/ 0 w 99"/>
                <a:gd name="T33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2" y="125"/>
                  </a:moveTo>
                  <a:cubicBezTo>
                    <a:pt x="32" y="92"/>
                    <a:pt x="35" y="75"/>
                    <a:pt x="49" y="75"/>
                  </a:cubicBezTo>
                  <a:cubicBezTo>
                    <a:pt x="63" y="75"/>
                    <a:pt x="66" y="92"/>
                    <a:pt x="66" y="125"/>
                  </a:cubicBezTo>
                  <a:cubicBezTo>
                    <a:pt x="66" y="157"/>
                    <a:pt x="63" y="174"/>
                    <a:pt x="49" y="174"/>
                  </a:cubicBezTo>
                  <a:cubicBezTo>
                    <a:pt x="35" y="174"/>
                    <a:pt x="32" y="157"/>
                    <a:pt x="32" y="125"/>
                  </a:cubicBezTo>
                  <a:close/>
                  <a:moveTo>
                    <a:pt x="0" y="200"/>
                  </a:moveTo>
                  <a:lnTo>
                    <a:pt x="31" y="200"/>
                  </a:lnTo>
                  <a:lnTo>
                    <a:pt x="31" y="184"/>
                  </a:lnTo>
                  <a:lnTo>
                    <a:pt x="31" y="184"/>
                  </a:lnTo>
                  <a:cubicBezTo>
                    <a:pt x="38" y="198"/>
                    <a:pt x="47" y="204"/>
                    <a:pt x="60" y="204"/>
                  </a:cubicBezTo>
                  <a:cubicBezTo>
                    <a:pt x="87" y="204"/>
                    <a:pt x="99" y="180"/>
                    <a:pt x="99" y="125"/>
                  </a:cubicBezTo>
                  <a:cubicBezTo>
                    <a:pt x="99" y="69"/>
                    <a:pt x="87" y="45"/>
                    <a:pt x="60" y="45"/>
                  </a:cubicBezTo>
                  <a:cubicBezTo>
                    <a:pt x="48" y="45"/>
                    <a:pt x="40" y="51"/>
                    <a:pt x="33" y="63"/>
                  </a:cubicBezTo>
                  <a:lnTo>
                    <a:pt x="32" y="6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1521" y="1682"/>
              <a:ext cx="936" cy="930"/>
            </a:xfrm>
            <a:custGeom>
              <a:avLst/>
              <a:gdLst>
                <a:gd name="T0" fmla="*/ 0 w 156"/>
                <a:gd name="T1" fmla="*/ 155 h 155"/>
                <a:gd name="T2" fmla="*/ 32 w 156"/>
                <a:gd name="T3" fmla="*/ 155 h 155"/>
                <a:gd name="T4" fmla="*/ 32 w 156"/>
                <a:gd name="T5" fmla="*/ 56 h 155"/>
                <a:gd name="T6" fmla="*/ 49 w 156"/>
                <a:gd name="T7" fmla="*/ 30 h 155"/>
                <a:gd name="T8" fmla="*/ 62 w 156"/>
                <a:gd name="T9" fmla="*/ 50 h 155"/>
                <a:gd name="T10" fmla="*/ 62 w 156"/>
                <a:gd name="T11" fmla="*/ 155 h 155"/>
                <a:gd name="T12" fmla="*/ 94 w 156"/>
                <a:gd name="T13" fmla="*/ 155 h 155"/>
                <a:gd name="T14" fmla="*/ 94 w 156"/>
                <a:gd name="T15" fmla="*/ 56 h 155"/>
                <a:gd name="T16" fmla="*/ 111 w 156"/>
                <a:gd name="T17" fmla="*/ 30 h 155"/>
                <a:gd name="T18" fmla="*/ 124 w 156"/>
                <a:gd name="T19" fmla="*/ 50 h 155"/>
                <a:gd name="T20" fmla="*/ 124 w 156"/>
                <a:gd name="T21" fmla="*/ 155 h 155"/>
                <a:gd name="T22" fmla="*/ 156 w 156"/>
                <a:gd name="T23" fmla="*/ 155 h 155"/>
                <a:gd name="T24" fmla="*/ 156 w 156"/>
                <a:gd name="T25" fmla="*/ 45 h 155"/>
                <a:gd name="T26" fmla="*/ 125 w 156"/>
                <a:gd name="T27" fmla="*/ 0 h 155"/>
                <a:gd name="T28" fmla="*/ 93 w 156"/>
                <a:gd name="T29" fmla="*/ 24 h 155"/>
                <a:gd name="T30" fmla="*/ 92 w 156"/>
                <a:gd name="T31" fmla="*/ 24 h 155"/>
                <a:gd name="T32" fmla="*/ 63 w 156"/>
                <a:gd name="T33" fmla="*/ 0 h 155"/>
                <a:gd name="T34" fmla="*/ 31 w 156"/>
                <a:gd name="T35" fmla="*/ 20 h 155"/>
                <a:gd name="T36" fmla="*/ 31 w 156"/>
                <a:gd name="T37" fmla="*/ 20 h 155"/>
                <a:gd name="T38" fmla="*/ 31 w 156"/>
                <a:gd name="T39" fmla="*/ 4 h 155"/>
                <a:gd name="T40" fmla="*/ 0 w 156"/>
                <a:gd name="T41" fmla="*/ 4 h 155"/>
                <a:gd name="T42" fmla="*/ 0 w 156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55">
                  <a:moveTo>
                    <a:pt x="0" y="155"/>
                  </a:moveTo>
                  <a:lnTo>
                    <a:pt x="32" y="155"/>
                  </a:lnTo>
                  <a:lnTo>
                    <a:pt x="32" y="56"/>
                  </a:lnTo>
                  <a:cubicBezTo>
                    <a:pt x="32" y="38"/>
                    <a:pt x="39" y="30"/>
                    <a:pt x="49" y="30"/>
                  </a:cubicBezTo>
                  <a:cubicBezTo>
                    <a:pt x="58" y="30"/>
                    <a:pt x="62" y="37"/>
                    <a:pt x="62" y="50"/>
                  </a:cubicBezTo>
                  <a:lnTo>
                    <a:pt x="62" y="155"/>
                  </a:lnTo>
                  <a:lnTo>
                    <a:pt x="94" y="155"/>
                  </a:lnTo>
                  <a:lnTo>
                    <a:pt x="94" y="56"/>
                  </a:lnTo>
                  <a:cubicBezTo>
                    <a:pt x="94" y="38"/>
                    <a:pt x="101" y="30"/>
                    <a:pt x="111" y="30"/>
                  </a:cubicBezTo>
                  <a:cubicBezTo>
                    <a:pt x="120" y="30"/>
                    <a:pt x="124" y="37"/>
                    <a:pt x="124" y="50"/>
                  </a:cubicBezTo>
                  <a:lnTo>
                    <a:pt x="124" y="155"/>
                  </a:lnTo>
                  <a:lnTo>
                    <a:pt x="156" y="155"/>
                  </a:lnTo>
                  <a:lnTo>
                    <a:pt x="156" y="45"/>
                  </a:lnTo>
                  <a:cubicBezTo>
                    <a:pt x="156" y="16"/>
                    <a:pt x="146" y="0"/>
                    <a:pt x="125" y="0"/>
                  </a:cubicBezTo>
                  <a:cubicBezTo>
                    <a:pt x="109" y="0"/>
                    <a:pt x="98" y="8"/>
                    <a:pt x="93" y="24"/>
                  </a:cubicBezTo>
                  <a:lnTo>
                    <a:pt x="92" y="24"/>
                  </a:lnTo>
                  <a:cubicBezTo>
                    <a:pt x="89" y="9"/>
                    <a:pt x="78" y="0"/>
                    <a:pt x="63" y="0"/>
                  </a:cubicBezTo>
                  <a:cubicBezTo>
                    <a:pt x="49" y="0"/>
                    <a:pt x="39" y="6"/>
                    <a:pt x="31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 userDrawn="1"/>
          </p:nvSpPr>
          <p:spPr bwMode="auto">
            <a:xfrm>
              <a:off x="2613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1" name="Freeform 10"/>
            <p:cNvSpPr>
              <a:spLocks noEditPoints="1"/>
            </p:cNvSpPr>
            <p:nvPr userDrawn="1"/>
          </p:nvSpPr>
          <p:spPr bwMode="auto">
            <a:xfrm>
              <a:off x="3267" y="1682"/>
              <a:ext cx="588" cy="954"/>
            </a:xfrm>
            <a:custGeom>
              <a:avLst/>
              <a:gdLst>
                <a:gd name="T0" fmla="*/ 33 w 98"/>
                <a:gd name="T1" fmla="*/ 50 h 159"/>
                <a:gd name="T2" fmla="*/ 33 w 98"/>
                <a:gd name="T3" fmla="*/ 46 h 159"/>
                <a:gd name="T4" fmla="*/ 48 w 98"/>
                <a:gd name="T5" fmla="*/ 27 h 159"/>
                <a:gd name="T6" fmla="*/ 63 w 98"/>
                <a:gd name="T7" fmla="*/ 45 h 159"/>
                <a:gd name="T8" fmla="*/ 50 w 98"/>
                <a:gd name="T9" fmla="*/ 63 h 159"/>
                <a:gd name="T10" fmla="*/ 32 w 98"/>
                <a:gd name="T11" fmla="*/ 69 h 159"/>
                <a:gd name="T12" fmla="*/ 0 w 98"/>
                <a:gd name="T13" fmla="*/ 116 h 159"/>
                <a:gd name="T14" fmla="*/ 30 w 98"/>
                <a:gd name="T15" fmla="*/ 159 h 159"/>
                <a:gd name="T16" fmla="*/ 63 w 98"/>
                <a:gd name="T17" fmla="*/ 139 h 159"/>
                <a:gd name="T18" fmla="*/ 63 w 98"/>
                <a:gd name="T19" fmla="*/ 139 h 159"/>
                <a:gd name="T20" fmla="*/ 67 w 98"/>
                <a:gd name="T21" fmla="*/ 155 h 159"/>
                <a:gd name="T22" fmla="*/ 98 w 98"/>
                <a:gd name="T23" fmla="*/ 155 h 159"/>
                <a:gd name="T24" fmla="*/ 94 w 98"/>
                <a:gd name="T25" fmla="*/ 126 h 159"/>
                <a:gd name="T26" fmla="*/ 94 w 98"/>
                <a:gd name="T27" fmla="*/ 47 h 159"/>
                <a:gd name="T28" fmla="*/ 48 w 98"/>
                <a:gd name="T29" fmla="*/ 0 h 159"/>
                <a:gd name="T30" fmla="*/ 4 w 98"/>
                <a:gd name="T31" fmla="*/ 47 h 159"/>
                <a:gd name="T32" fmla="*/ 4 w 98"/>
                <a:gd name="T33" fmla="*/ 50 h 159"/>
                <a:gd name="T34" fmla="*/ 33 w 98"/>
                <a:gd name="T35" fmla="*/ 50 h 159"/>
                <a:gd name="T36" fmla="*/ 63 w 98"/>
                <a:gd name="T37" fmla="*/ 109 h 159"/>
                <a:gd name="T38" fmla="*/ 43 w 98"/>
                <a:gd name="T39" fmla="*/ 132 h 159"/>
                <a:gd name="T40" fmla="*/ 31 w 98"/>
                <a:gd name="T41" fmla="*/ 111 h 159"/>
                <a:gd name="T42" fmla="*/ 49 w 98"/>
                <a:gd name="T43" fmla="*/ 87 h 159"/>
                <a:gd name="T44" fmla="*/ 63 w 98"/>
                <a:gd name="T45" fmla="*/ 80 h 159"/>
                <a:gd name="T46" fmla="*/ 63 w 98"/>
                <a:gd name="T4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59">
                  <a:moveTo>
                    <a:pt x="33" y="50"/>
                  </a:moveTo>
                  <a:lnTo>
                    <a:pt x="33" y="46"/>
                  </a:lnTo>
                  <a:cubicBezTo>
                    <a:pt x="33" y="34"/>
                    <a:pt x="38" y="27"/>
                    <a:pt x="48" y="27"/>
                  </a:cubicBezTo>
                  <a:cubicBezTo>
                    <a:pt x="59" y="27"/>
                    <a:pt x="63" y="34"/>
                    <a:pt x="63" y="45"/>
                  </a:cubicBezTo>
                  <a:cubicBezTo>
                    <a:pt x="63" y="55"/>
                    <a:pt x="60" y="60"/>
                    <a:pt x="50" y="63"/>
                  </a:cubicBezTo>
                  <a:lnTo>
                    <a:pt x="32" y="69"/>
                  </a:lnTo>
                  <a:cubicBezTo>
                    <a:pt x="10" y="76"/>
                    <a:pt x="0" y="87"/>
                    <a:pt x="0" y="116"/>
                  </a:cubicBezTo>
                  <a:cubicBezTo>
                    <a:pt x="0" y="136"/>
                    <a:pt x="8" y="159"/>
                    <a:pt x="30" y="159"/>
                  </a:cubicBezTo>
                  <a:cubicBezTo>
                    <a:pt x="46" y="159"/>
                    <a:pt x="55" y="155"/>
                    <a:pt x="63" y="139"/>
                  </a:cubicBezTo>
                  <a:lnTo>
                    <a:pt x="63" y="139"/>
                  </a:lnTo>
                  <a:cubicBezTo>
                    <a:pt x="64" y="144"/>
                    <a:pt x="65" y="150"/>
                    <a:pt x="67" y="155"/>
                  </a:cubicBezTo>
                  <a:lnTo>
                    <a:pt x="98" y="155"/>
                  </a:lnTo>
                  <a:cubicBezTo>
                    <a:pt x="95" y="146"/>
                    <a:pt x="94" y="140"/>
                    <a:pt x="94" y="126"/>
                  </a:cubicBezTo>
                  <a:lnTo>
                    <a:pt x="94" y="47"/>
                  </a:lnTo>
                  <a:cubicBezTo>
                    <a:pt x="94" y="19"/>
                    <a:pt x="87" y="0"/>
                    <a:pt x="48" y="0"/>
                  </a:cubicBezTo>
                  <a:cubicBezTo>
                    <a:pt x="24" y="0"/>
                    <a:pt x="4" y="12"/>
                    <a:pt x="4" y="47"/>
                  </a:cubicBezTo>
                  <a:lnTo>
                    <a:pt x="4" y="50"/>
                  </a:lnTo>
                  <a:lnTo>
                    <a:pt x="33" y="50"/>
                  </a:lnTo>
                  <a:close/>
                  <a:moveTo>
                    <a:pt x="63" y="109"/>
                  </a:moveTo>
                  <a:cubicBezTo>
                    <a:pt x="63" y="126"/>
                    <a:pt x="52" y="132"/>
                    <a:pt x="43" y="132"/>
                  </a:cubicBezTo>
                  <a:cubicBezTo>
                    <a:pt x="34" y="132"/>
                    <a:pt x="31" y="123"/>
                    <a:pt x="31" y="111"/>
                  </a:cubicBezTo>
                  <a:cubicBezTo>
                    <a:pt x="31" y="98"/>
                    <a:pt x="36" y="90"/>
                    <a:pt x="49" y="87"/>
                  </a:cubicBezTo>
                  <a:cubicBezTo>
                    <a:pt x="53" y="86"/>
                    <a:pt x="59" y="83"/>
                    <a:pt x="63" y="80"/>
                  </a:cubicBezTo>
                  <a:lnTo>
                    <a:pt x="63" y="109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3939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3" name="Freeform 12"/>
            <p:cNvSpPr>
              <a:spLocks/>
            </p:cNvSpPr>
            <p:nvPr userDrawn="1"/>
          </p:nvSpPr>
          <p:spPr bwMode="auto">
            <a:xfrm>
              <a:off x="4587" y="1682"/>
              <a:ext cx="558" cy="954"/>
            </a:xfrm>
            <a:custGeom>
              <a:avLst/>
              <a:gdLst>
                <a:gd name="T0" fmla="*/ 0 w 93"/>
                <a:gd name="T1" fmla="*/ 106 h 159"/>
                <a:gd name="T2" fmla="*/ 0 w 93"/>
                <a:gd name="T3" fmla="*/ 111 h 159"/>
                <a:gd name="T4" fmla="*/ 46 w 93"/>
                <a:gd name="T5" fmla="*/ 159 h 159"/>
                <a:gd name="T6" fmla="*/ 93 w 93"/>
                <a:gd name="T7" fmla="*/ 111 h 159"/>
                <a:gd name="T8" fmla="*/ 65 w 93"/>
                <a:gd name="T9" fmla="*/ 68 h 159"/>
                <a:gd name="T10" fmla="*/ 46 w 93"/>
                <a:gd name="T11" fmla="*/ 60 h 159"/>
                <a:gd name="T12" fmla="*/ 32 w 93"/>
                <a:gd name="T13" fmla="*/ 43 h 159"/>
                <a:gd name="T14" fmla="*/ 47 w 93"/>
                <a:gd name="T15" fmla="*/ 27 h 159"/>
                <a:gd name="T16" fmla="*/ 61 w 93"/>
                <a:gd name="T17" fmla="*/ 49 h 159"/>
                <a:gd name="T18" fmla="*/ 90 w 93"/>
                <a:gd name="T19" fmla="*/ 49 h 159"/>
                <a:gd name="T20" fmla="*/ 90 w 93"/>
                <a:gd name="T21" fmla="*/ 43 h 159"/>
                <a:gd name="T22" fmla="*/ 47 w 93"/>
                <a:gd name="T23" fmla="*/ 0 h 159"/>
                <a:gd name="T24" fmla="*/ 1 w 93"/>
                <a:gd name="T25" fmla="*/ 46 h 159"/>
                <a:gd name="T26" fmla="*/ 28 w 93"/>
                <a:gd name="T27" fmla="*/ 88 h 159"/>
                <a:gd name="T28" fmla="*/ 50 w 93"/>
                <a:gd name="T29" fmla="*/ 97 h 159"/>
                <a:gd name="T30" fmla="*/ 62 w 93"/>
                <a:gd name="T31" fmla="*/ 114 h 159"/>
                <a:gd name="T32" fmla="*/ 46 w 93"/>
                <a:gd name="T33" fmla="*/ 132 h 159"/>
                <a:gd name="T34" fmla="*/ 29 w 93"/>
                <a:gd name="T35" fmla="*/ 111 h 159"/>
                <a:gd name="T36" fmla="*/ 29 w 93"/>
                <a:gd name="T37" fmla="*/ 106 h 159"/>
                <a:gd name="T38" fmla="*/ 0 w 93"/>
                <a:gd name="T39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59">
                  <a:moveTo>
                    <a:pt x="0" y="106"/>
                  </a:moveTo>
                  <a:lnTo>
                    <a:pt x="0" y="111"/>
                  </a:lnTo>
                  <a:cubicBezTo>
                    <a:pt x="0" y="140"/>
                    <a:pt x="10" y="159"/>
                    <a:pt x="46" y="159"/>
                  </a:cubicBezTo>
                  <a:cubicBezTo>
                    <a:pt x="73" y="159"/>
                    <a:pt x="93" y="143"/>
                    <a:pt x="93" y="111"/>
                  </a:cubicBezTo>
                  <a:cubicBezTo>
                    <a:pt x="93" y="89"/>
                    <a:pt x="86" y="76"/>
                    <a:pt x="65" y="68"/>
                  </a:cubicBezTo>
                  <a:lnTo>
                    <a:pt x="46" y="60"/>
                  </a:lnTo>
                  <a:cubicBezTo>
                    <a:pt x="35" y="56"/>
                    <a:pt x="32" y="50"/>
                    <a:pt x="32" y="43"/>
                  </a:cubicBezTo>
                  <a:cubicBezTo>
                    <a:pt x="32" y="32"/>
                    <a:pt x="39" y="27"/>
                    <a:pt x="47" y="27"/>
                  </a:cubicBezTo>
                  <a:cubicBezTo>
                    <a:pt x="58" y="27"/>
                    <a:pt x="61" y="34"/>
                    <a:pt x="61" y="49"/>
                  </a:cubicBezTo>
                  <a:lnTo>
                    <a:pt x="90" y="49"/>
                  </a:lnTo>
                  <a:lnTo>
                    <a:pt x="90" y="43"/>
                  </a:lnTo>
                  <a:cubicBezTo>
                    <a:pt x="90" y="16"/>
                    <a:pt x="77" y="0"/>
                    <a:pt x="47" y="0"/>
                  </a:cubicBezTo>
                  <a:cubicBezTo>
                    <a:pt x="14" y="0"/>
                    <a:pt x="1" y="21"/>
                    <a:pt x="1" y="46"/>
                  </a:cubicBezTo>
                  <a:cubicBezTo>
                    <a:pt x="1" y="67"/>
                    <a:pt x="10" y="80"/>
                    <a:pt x="28" y="88"/>
                  </a:cubicBezTo>
                  <a:lnTo>
                    <a:pt x="50" y="97"/>
                  </a:lnTo>
                  <a:cubicBezTo>
                    <a:pt x="57" y="100"/>
                    <a:pt x="62" y="105"/>
                    <a:pt x="62" y="114"/>
                  </a:cubicBezTo>
                  <a:cubicBezTo>
                    <a:pt x="62" y="126"/>
                    <a:pt x="56" y="132"/>
                    <a:pt x="46" y="132"/>
                  </a:cubicBezTo>
                  <a:cubicBezTo>
                    <a:pt x="35" y="132"/>
                    <a:pt x="29" y="124"/>
                    <a:pt x="29" y="111"/>
                  </a:cubicBezTo>
                  <a:lnTo>
                    <a:pt x="29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4" name="Freeform 13"/>
            <p:cNvSpPr>
              <a:spLocks/>
            </p:cNvSpPr>
            <p:nvPr userDrawn="1"/>
          </p:nvSpPr>
          <p:spPr bwMode="auto">
            <a:xfrm>
              <a:off x="5157" y="1448"/>
              <a:ext cx="408" cy="1170"/>
            </a:xfrm>
            <a:custGeom>
              <a:avLst/>
              <a:gdLst>
                <a:gd name="T0" fmla="*/ 17 w 68"/>
                <a:gd name="T1" fmla="*/ 43 h 195"/>
                <a:gd name="T2" fmla="*/ 0 w 68"/>
                <a:gd name="T3" fmla="*/ 43 h 195"/>
                <a:gd name="T4" fmla="*/ 0 w 68"/>
                <a:gd name="T5" fmla="*/ 70 h 195"/>
                <a:gd name="T6" fmla="*/ 17 w 68"/>
                <a:gd name="T7" fmla="*/ 70 h 195"/>
                <a:gd name="T8" fmla="*/ 17 w 68"/>
                <a:gd name="T9" fmla="*/ 156 h 195"/>
                <a:gd name="T10" fmla="*/ 47 w 68"/>
                <a:gd name="T11" fmla="*/ 195 h 195"/>
                <a:gd name="T12" fmla="*/ 68 w 68"/>
                <a:gd name="T13" fmla="*/ 194 h 195"/>
                <a:gd name="T14" fmla="*/ 68 w 68"/>
                <a:gd name="T15" fmla="*/ 167 h 195"/>
                <a:gd name="T16" fmla="*/ 61 w 68"/>
                <a:gd name="T17" fmla="*/ 167 h 195"/>
                <a:gd name="T18" fmla="*/ 49 w 68"/>
                <a:gd name="T19" fmla="*/ 151 h 195"/>
                <a:gd name="T20" fmla="*/ 49 w 68"/>
                <a:gd name="T21" fmla="*/ 70 h 195"/>
                <a:gd name="T22" fmla="*/ 68 w 68"/>
                <a:gd name="T23" fmla="*/ 70 h 195"/>
                <a:gd name="T24" fmla="*/ 68 w 68"/>
                <a:gd name="T25" fmla="*/ 43 h 195"/>
                <a:gd name="T26" fmla="*/ 49 w 68"/>
                <a:gd name="T27" fmla="*/ 43 h 195"/>
                <a:gd name="T28" fmla="*/ 49 w 68"/>
                <a:gd name="T29" fmla="*/ 0 h 195"/>
                <a:gd name="T30" fmla="*/ 17 w 68"/>
                <a:gd name="T31" fmla="*/ 0 h 195"/>
                <a:gd name="T32" fmla="*/ 17 w 68"/>
                <a:gd name="T33" fmla="*/ 4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5">
                  <a:moveTo>
                    <a:pt x="17" y="43"/>
                  </a:moveTo>
                  <a:lnTo>
                    <a:pt x="0" y="43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17" y="156"/>
                  </a:lnTo>
                  <a:cubicBezTo>
                    <a:pt x="17" y="186"/>
                    <a:pt x="21" y="195"/>
                    <a:pt x="47" y="195"/>
                  </a:cubicBezTo>
                  <a:cubicBezTo>
                    <a:pt x="54" y="195"/>
                    <a:pt x="61" y="195"/>
                    <a:pt x="68" y="194"/>
                  </a:cubicBezTo>
                  <a:lnTo>
                    <a:pt x="68" y="167"/>
                  </a:lnTo>
                  <a:cubicBezTo>
                    <a:pt x="66" y="167"/>
                    <a:pt x="63" y="167"/>
                    <a:pt x="61" y="167"/>
                  </a:cubicBezTo>
                  <a:cubicBezTo>
                    <a:pt x="51" y="167"/>
                    <a:pt x="49" y="163"/>
                    <a:pt x="49" y="151"/>
                  </a:cubicBezTo>
                  <a:lnTo>
                    <a:pt x="49" y="70"/>
                  </a:lnTo>
                  <a:lnTo>
                    <a:pt x="68" y="70"/>
                  </a:lnTo>
                  <a:lnTo>
                    <a:pt x="68" y="43"/>
                  </a:lnTo>
                  <a:lnTo>
                    <a:pt x="49" y="43"/>
                  </a:lnTo>
                  <a:lnTo>
                    <a:pt x="49" y="0"/>
                  </a:lnTo>
                  <a:lnTo>
                    <a:pt x="17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7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ontents_Pic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844548" y="1622424"/>
            <a:ext cx="8299452" cy="43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7246036"/>
            <a:ext cx="2133600" cy="365125"/>
          </a:xfrm>
          <a:prstGeom prst="rect">
            <a:avLst/>
          </a:prstGeom>
        </p:spPr>
        <p:txBody>
          <a:bodyPr/>
          <a:lstStyle/>
          <a:p>
            <a:fld id="{BEADFDCD-FCA2-4EF0-BA9B-1D1A109589B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/>
              <a:t>04/05/2018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6" y="532695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827720" y="1622425"/>
            <a:ext cx="4877755" cy="4318000"/>
          </a:xfrm>
        </p:spPr>
        <p:txBody>
          <a:bodyPr lIns="180000" tIns="108000">
            <a:normAutofit/>
          </a:bodyPr>
          <a:lstStyle>
            <a:lvl1pPr marL="0" indent="0">
              <a:buFontTx/>
              <a:buNone/>
              <a:defRPr sz="1800"/>
            </a:lvl1pPr>
            <a:lvl2pPr marL="177800" indent="0">
              <a:buFontTx/>
              <a:buNone/>
              <a:defRPr sz="1800"/>
            </a:lvl2pPr>
            <a:lvl3pPr marL="361950" indent="0">
              <a:buFontTx/>
              <a:buNone/>
              <a:defRPr sz="1800"/>
            </a:lvl3pPr>
            <a:lvl4pPr marL="539750" indent="0">
              <a:buFontTx/>
              <a:buNone/>
              <a:defRPr sz="1800"/>
            </a:lvl4pPr>
            <a:lvl5pPr marL="717550" indent="0">
              <a:buFontTx/>
              <a:buNone/>
              <a:defRPr sz="18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7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27" name="Logo"/>
          <p:cNvGrpSpPr>
            <a:grpSpLocks noChangeAspect="1"/>
          </p:cNvGrpSpPr>
          <p:nvPr userDrawn="1"/>
        </p:nvGrpSpPr>
        <p:grpSpPr bwMode="auto">
          <a:xfrm>
            <a:off x="7507292" y="464566"/>
            <a:ext cx="1429200" cy="397177"/>
            <a:chOff x="189" y="1412"/>
            <a:chExt cx="5376" cy="1494"/>
          </a:xfrm>
        </p:grpSpPr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189" y="1682"/>
              <a:ext cx="582" cy="954"/>
            </a:xfrm>
            <a:custGeom>
              <a:avLst/>
              <a:gdLst>
                <a:gd name="T0" fmla="*/ 97 w 97"/>
                <a:gd name="T1" fmla="*/ 85 h 159"/>
                <a:gd name="T2" fmla="*/ 97 w 97"/>
                <a:gd name="T3" fmla="*/ 77 h 159"/>
                <a:gd name="T4" fmla="*/ 50 w 97"/>
                <a:gd name="T5" fmla="*/ 0 h 159"/>
                <a:gd name="T6" fmla="*/ 0 w 97"/>
                <a:gd name="T7" fmla="*/ 78 h 159"/>
                <a:gd name="T8" fmla="*/ 49 w 97"/>
                <a:gd name="T9" fmla="*/ 159 h 159"/>
                <a:gd name="T10" fmla="*/ 95 w 97"/>
                <a:gd name="T11" fmla="*/ 104 h 159"/>
                <a:gd name="T12" fmla="*/ 66 w 97"/>
                <a:gd name="T13" fmla="*/ 104 h 159"/>
                <a:gd name="T14" fmla="*/ 48 w 97"/>
                <a:gd name="T15" fmla="*/ 132 h 159"/>
                <a:gd name="T16" fmla="*/ 32 w 97"/>
                <a:gd name="T17" fmla="*/ 97 h 159"/>
                <a:gd name="T18" fmla="*/ 32 w 97"/>
                <a:gd name="T19" fmla="*/ 85 h 159"/>
                <a:gd name="T20" fmla="*/ 97 w 97"/>
                <a:gd name="T21" fmla="*/ 85 h 159"/>
                <a:gd name="T22" fmla="*/ 32 w 97"/>
                <a:gd name="T23" fmla="*/ 62 h 159"/>
                <a:gd name="T24" fmla="*/ 32 w 97"/>
                <a:gd name="T25" fmla="*/ 57 h 159"/>
                <a:gd name="T26" fmla="*/ 49 w 97"/>
                <a:gd name="T27" fmla="*/ 27 h 159"/>
                <a:gd name="T28" fmla="*/ 66 w 97"/>
                <a:gd name="T29" fmla="*/ 62 h 159"/>
                <a:gd name="T30" fmla="*/ 32 w 97"/>
                <a:gd name="T31" fmla="*/ 6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9">
                  <a:moveTo>
                    <a:pt x="97" y="85"/>
                  </a:moveTo>
                  <a:lnTo>
                    <a:pt x="97" y="77"/>
                  </a:lnTo>
                  <a:cubicBezTo>
                    <a:pt x="97" y="31"/>
                    <a:pt x="88" y="0"/>
                    <a:pt x="50" y="0"/>
                  </a:cubicBezTo>
                  <a:cubicBezTo>
                    <a:pt x="7" y="0"/>
                    <a:pt x="0" y="38"/>
                    <a:pt x="0" y="78"/>
                  </a:cubicBezTo>
                  <a:cubicBezTo>
                    <a:pt x="0" y="116"/>
                    <a:pt x="2" y="159"/>
                    <a:pt x="49" y="159"/>
                  </a:cubicBezTo>
                  <a:cubicBezTo>
                    <a:pt x="79" y="159"/>
                    <a:pt x="94" y="139"/>
                    <a:pt x="95" y="104"/>
                  </a:cubicBezTo>
                  <a:lnTo>
                    <a:pt x="66" y="104"/>
                  </a:lnTo>
                  <a:cubicBezTo>
                    <a:pt x="64" y="123"/>
                    <a:pt x="59" y="132"/>
                    <a:pt x="48" y="132"/>
                  </a:cubicBezTo>
                  <a:cubicBezTo>
                    <a:pt x="36" y="132"/>
                    <a:pt x="32" y="115"/>
                    <a:pt x="32" y="97"/>
                  </a:cubicBezTo>
                  <a:lnTo>
                    <a:pt x="32" y="85"/>
                  </a:lnTo>
                  <a:lnTo>
                    <a:pt x="97" y="85"/>
                  </a:lnTo>
                  <a:close/>
                  <a:moveTo>
                    <a:pt x="32" y="62"/>
                  </a:moveTo>
                  <a:lnTo>
                    <a:pt x="32" y="57"/>
                  </a:lnTo>
                  <a:cubicBezTo>
                    <a:pt x="32" y="43"/>
                    <a:pt x="36" y="27"/>
                    <a:pt x="49" y="27"/>
                  </a:cubicBezTo>
                  <a:cubicBezTo>
                    <a:pt x="63" y="27"/>
                    <a:pt x="65" y="40"/>
                    <a:pt x="66" y="62"/>
                  </a:cubicBezTo>
                  <a:lnTo>
                    <a:pt x="32" y="6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843" y="1412"/>
              <a:ext cx="594" cy="1224"/>
            </a:xfrm>
            <a:custGeom>
              <a:avLst/>
              <a:gdLst>
                <a:gd name="T0" fmla="*/ 32 w 99"/>
                <a:gd name="T1" fmla="*/ 125 h 204"/>
                <a:gd name="T2" fmla="*/ 49 w 99"/>
                <a:gd name="T3" fmla="*/ 75 h 204"/>
                <a:gd name="T4" fmla="*/ 66 w 99"/>
                <a:gd name="T5" fmla="*/ 125 h 204"/>
                <a:gd name="T6" fmla="*/ 49 w 99"/>
                <a:gd name="T7" fmla="*/ 174 h 204"/>
                <a:gd name="T8" fmla="*/ 32 w 99"/>
                <a:gd name="T9" fmla="*/ 125 h 204"/>
                <a:gd name="T10" fmla="*/ 0 w 99"/>
                <a:gd name="T11" fmla="*/ 200 h 204"/>
                <a:gd name="T12" fmla="*/ 31 w 99"/>
                <a:gd name="T13" fmla="*/ 200 h 204"/>
                <a:gd name="T14" fmla="*/ 31 w 99"/>
                <a:gd name="T15" fmla="*/ 184 h 204"/>
                <a:gd name="T16" fmla="*/ 31 w 99"/>
                <a:gd name="T17" fmla="*/ 184 h 204"/>
                <a:gd name="T18" fmla="*/ 60 w 99"/>
                <a:gd name="T19" fmla="*/ 204 h 204"/>
                <a:gd name="T20" fmla="*/ 99 w 99"/>
                <a:gd name="T21" fmla="*/ 125 h 204"/>
                <a:gd name="T22" fmla="*/ 60 w 99"/>
                <a:gd name="T23" fmla="*/ 45 h 204"/>
                <a:gd name="T24" fmla="*/ 33 w 99"/>
                <a:gd name="T25" fmla="*/ 63 h 204"/>
                <a:gd name="T26" fmla="*/ 32 w 99"/>
                <a:gd name="T27" fmla="*/ 63 h 204"/>
                <a:gd name="T28" fmla="*/ 32 w 99"/>
                <a:gd name="T29" fmla="*/ 0 h 204"/>
                <a:gd name="T30" fmla="*/ 0 w 99"/>
                <a:gd name="T31" fmla="*/ 0 h 204"/>
                <a:gd name="T32" fmla="*/ 0 w 99"/>
                <a:gd name="T33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2" y="125"/>
                  </a:moveTo>
                  <a:cubicBezTo>
                    <a:pt x="32" y="92"/>
                    <a:pt x="35" y="75"/>
                    <a:pt x="49" y="75"/>
                  </a:cubicBezTo>
                  <a:cubicBezTo>
                    <a:pt x="63" y="75"/>
                    <a:pt x="66" y="92"/>
                    <a:pt x="66" y="125"/>
                  </a:cubicBezTo>
                  <a:cubicBezTo>
                    <a:pt x="66" y="157"/>
                    <a:pt x="63" y="174"/>
                    <a:pt x="49" y="174"/>
                  </a:cubicBezTo>
                  <a:cubicBezTo>
                    <a:pt x="35" y="174"/>
                    <a:pt x="32" y="157"/>
                    <a:pt x="32" y="125"/>
                  </a:cubicBezTo>
                  <a:close/>
                  <a:moveTo>
                    <a:pt x="0" y="200"/>
                  </a:moveTo>
                  <a:lnTo>
                    <a:pt x="31" y="200"/>
                  </a:lnTo>
                  <a:lnTo>
                    <a:pt x="31" y="184"/>
                  </a:lnTo>
                  <a:lnTo>
                    <a:pt x="31" y="184"/>
                  </a:lnTo>
                  <a:cubicBezTo>
                    <a:pt x="38" y="198"/>
                    <a:pt x="47" y="204"/>
                    <a:pt x="60" y="204"/>
                  </a:cubicBezTo>
                  <a:cubicBezTo>
                    <a:pt x="87" y="204"/>
                    <a:pt x="99" y="180"/>
                    <a:pt x="99" y="125"/>
                  </a:cubicBezTo>
                  <a:cubicBezTo>
                    <a:pt x="99" y="69"/>
                    <a:pt x="87" y="45"/>
                    <a:pt x="60" y="45"/>
                  </a:cubicBezTo>
                  <a:cubicBezTo>
                    <a:pt x="48" y="45"/>
                    <a:pt x="40" y="51"/>
                    <a:pt x="33" y="63"/>
                  </a:cubicBezTo>
                  <a:lnTo>
                    <a:pt x="32" y="6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1521" y="1682"/>
              <a:ext cx="936" cy="930"/>
            </a:xfrm>
            <a:custGeom>
              <a:avLst/>
              <a:gdLst>
                <a:gd name="T0" fmla="*/ 0 w 156"/>
                <a:gd name="T1" fmla="*/ 155 h 155"/>
                <a:gd name="T2" fmla="*/ 32 w 156"/>
                <a:gd name="T3" fmla="*/ 155 h 155"/>
                <a:gd name="T4" fmla="*/ 32 w 156"/>
                <a:gd name="T5" fmla="*/ 56 h 155"/>
                <a:gd name="T6" fmla="*/ 49 w 156"/>
                <a:gd name="T7" fmla="*/ 30 h 155"/>
                <a:gd name="T8" fmla="*/ 62 w 156"/>
                <a:gd name="T9" fmla="*/ 50 h 155"/>
                <a:gd name="T10" fmla="*/ 62 w 156"/>
                <a:gd name="T11" fmla="*/ 155 h 155"/>
                <a:gd name="T12" fmla="*/ 94 w 156"/>
                <a:gd name="T13" fmla="*/ 155 h 155"/>
                <a:gd name="T14" fmla="*/ 94 w 156"/>
                <a:gd name="T15" fmla="*/ 56 h 155"/>
                <a:gd name="T16" fmla="*/ 111 w 156"/>
                <a:gd name="T17" fmla="*/ 30 h 155"/>
                <a:gd name="T18" fmla="*/ 124 w 156"/>
                <a:gd name="T19" fmla="*/ 50 h 155"/>
                <a:gd name="T20" fmla="*/ 124 w 156"/>
                <a:gd name="T21" fmla="*/ 155 h 155"/>
                <a:gd name="T22" fmla="*/ 156 w 156"/>
                <a:gd name="T23" fmla="*/ 155 h 155"/>
                <a:gd name="T24" fmla="*/ 156 w 156"/>
                <a:gd name="T25" fmla="*/ 45 h 155"/>
                <a:gd name="T26" fmla="*/ 125 w 156"/>
                <a:gd name="T27" fmla="*/ 0 h 155"/>
                <a:gd name="T28" fmla="*/ 93 w 156"/>
                <a:gd name="T29" fmla="*/ 24 h 155"/>
                <a:gd name="T30" fmla="*/ 92 w 156"/>
                <a:gd name="T31" fmla="*/ 24 h 155"/>
                <a:gd name="T32" fmla="*/ 63 w 156"/>
                <a:gd name="T33" fmla="*/ 0 h 155"/>
                <a:gd name="T34" fmla="*/ 31 w 156"/>
                <a:gd name="T35" fmla="*/ 20 h 155"/>
                <a:gd name="T36" fmla="*/ 31 w 156"/>
                <a:gd name="T37" fmla="*/ 20 h 155"/>
                <a:gd name="T38" fmla="*/ 31 w 156"/>
                <a:gd name="T39" fmla="*/ 4 h 155"/>
                <a:gd name="T40" fmla="*/ 0 w 156"/>
                <a:gd name="T41" fmla="*/ 4 h 155"/>
                <a:gd name="T42" fmla="*/ 0 w 156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55">
                  <a:moveTo>
                    <a:pt x="0" y="155"/>
                  </a:moveTo>
                  <a:lnTo>
                    <a:pt x="32" y="155"/>
                  </a:lnTo>
                  <a:lnTo>
                    <a:pt x="32" y="56"/>
                  </a:lnTo>
                  <a:cubicBezTo>
                    <a:pt x="32" y="38"/>
                    <a:pt x="39" y="30"/>
                    <a:pt x="49" y="30"/>
                  </a:cubicBezTo>
                  <a:cubicBezTo>
                    <a:pt x="58" y="30"/>
                    <a:pt x="62" y="37"/>
                    <a:pt x="62" y="50"/>
                  </a:cubicBezTo>
                  <a:lnTo>
                    <a:pt x="62" y="155"/>
                  </a:lnTo>
                  <a:lnTo>
                    <a:pt x="94" y="155"/>
                  </a:lnTo>
                  <a:lnTo>
                    <a:pt x="94" y="56"/>
                  </a:lnTo>
                  <a:cubicBezTo>
                    <a:pt x="94" y="38"/>
                    <a:pt x="101" y="30"/>
                    <a:pt x="111" y="30"/>
                  </a:cubicBezTo>
                  <a:cubicBezTo>
                    <a:pt x="120" y="30"/>
                    <a:pt x="124" y="37"/>
                    <a:pt x="124" y="50"/>
                  </a:cubicBezTo>
                  <a:lnTo>
                    <a:pt x="124" y="155"/>
                  </a:lnTo>
                  <a:lnTo>
                    <a:pt x="156" y="155"/>
                  </a:lnTo>
                  <a:lnTo>
                    <a:pt x="156" y="45"/>
                  </a:lnTo>
                  <a:cubicBezTo>
                    <a:pt x="156" y="16"/>
                    <a:pt x="146" y="0"/>
                    <a:pt x="125" y="0"/>
                  </a:cubicBezTo>
                  <a:cubicBezTo>
                    <a:pt x="109" y="0"/>
                    <a:pt x="98" y="8"/>
                    <a:pt x="93" y="24"/>
                  </a:cubicBezTo>
                  <a:lnTo>
                    <a:pt x="92" y="24"/>
                  </a:lnTo>
                  <a:cubicBezTo>
                    <a:pt x="89" y="9"/>
                    <a:pt x="78" y="0"/>
                    <a:pt x="63" y="0"/>
                  </a:cubicBezTo>
                  <a:cubicBezTo>
                    <a:pt x="49" y="0"/>
                    <a:pt x="39" y="6"/>
                    <a:pt x="31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1" name="Freeform 9"/>
            <p:cNvSpPr>
              <a:spLocks noEditPoints="1"/>
            </p:cNvSpPr>
            <p:nvPr userDrawn="1"/>
          </p:nvSpPr>
          <p:spPr bwMode="auto">
            <a:xfrm>
              <a:off x="2613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2" name="Freeform 10"/>
            <p:cNvSpPr>
              <a:spLocks noEditPoints="1"/>
            </p:cNvSpPr>
            <p:nvPr userDrawn="1"/>
          </p:nvSpPr>
          <p:spPr bwMode="auto">
            <a:xfrm>
              <a:off x="3267" y="1682"/>
              <a:ext cx="588" cy="954"/>
            </a:xfrm>
            <a:custGeom>
              <a:avLst/>
              <a:gdLst>
                <a:gd name="T0" fmla="*/ 33 w 98"/>
                <a:gd name="T1" fmla="*/ 50 h 159"/>
                <a:gd name="T2" fmla="*/ 33 w 98"/>
                <a:gd name="T3" fmla="*/ 46 h 159"/>
                <a:gd name="T4" fmla="*/ 48 w 98"/>
                <a:gd name="T5" fmla="*/ 27 h 159"/>
                <a:gd name="T6" fmla="*/ 63 w 98"/>
                <a:gd name="T7" fmla="*/ 45 h 159"/>
                <a:gd name="T8" fmla="*/ 50 w 98"/>
                <a:gd name="T9" fmla="*/ 63 h 159"/>
                <a:gd name="T10" fmla="*/ 32 w 98"/>
                <a:gd name="T11" fmla="*/ 69 h 159"/>
                <a:gd name="T12" fmla="*/ 0 w 98"/>
                <a:gd name="T13" fmla="*/ 116 h 159"/>
                <a:gd name="T14" fmla="*/ 30 w 98"/>
                <a:gd name="T15" fmla="*/ 159 h 159"/>
                <a:gd name="T16" fmla="*/ 63 w 98"/>
                <a:gd name="T17" fmla="*/ 139 h 159"/>
                <a:gd name="T18" fmla="*/ 63 w 98"/>
                <a:gd name="T19" fmla="*/ 139 h 159"/>
                <a:gd name="T20" fmla="*/ 67 w 98"/>
                <a:gd name="T21" fmla="*/ 155 h 159"/>
                <a:gd name="T22" fmla="*/ 98 w 98"/>
                <a:gd name="T23" fmla="*/ 155 h 159"/>
                <a:gd name="T24" fmla="*/ 94 w 98"/>
                <a:gd name="T25" fmla="*/ 126 h 159"/>
                <a:gd name="T26" fmla="*/ 94 w 98"/>
                <a:gd name="T27" fmla="*/ 47 h 159"/>
                <a:gd name="T28" fmla="*/ 48 w 98"/>
                <a:gd name="T29" fmla="*/ 0 h 159"/>
                <a:gd name="T30" fmla="*/ 4 w 98"/>
                <a:gd name="T31" fmla="*/ 47 h 159"/>
                <a:gd name="T32" fmla="*/ 4 w 98"/>
                <a:gd name="T33" fmla="*/ 50 h 159"/>
                <a:gd name="T34" fmla="*/ 33 w 98"/>
                <a:gd name="T35" fmla="*/ 50 h 159"/>
                <a:gd name="T36" fmla="*/ 63 w 98"/>
                <a:gd name="T37" fmla="*/ 109 h 159"/>
                <a:gd name="T38" fmla="*/ 43 w 98"/>
                <a:gd name="T39" fmla="*/ 132 h 159"/>
                <a:gd name="T40" fmla="*/ 31 w 98"/>
                <a:gd name="T41" fmla="*/ 111 h 159"/>
                <a:gd name="T42" fmla="*/ 49 w 98"/>
                <a:gd name="T43" fmla="*/ 87 h 159"/>
                <a:gd name="T44" fmla="*/ 63 w 98"/>
                <a:gd name="T45" fmla="*/ 80 h 159"/>
                <a:gd name="T46" fmla="*/ 63 w 98"/>
                <a:gd name="T4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59">
                  <a:moveTo>
                    <a:pt x="33" y="50"/>
                  </a:moveTo>
                  <a:lnTo>
                    <a:pt x="33" y="46"/>
                  </a:lnTo>
                  <a:cubicBezTo>
                    <a:pt x="33" y="34"/>
                    <a:pt x="38" y="27"/>
                    <a:pt x="48" y="27"/>
                  </a:cubicBezTo>
                  <a:cubicBezTo>
                    <a:pt x="59" y="27"/>
                    <a:pt x="63" y="34"/>
                    <a:pt x="63" y="45"/>
                  </a:cubicBezTo>
                  <a:cubicBezTo>
                    <a:pt x="63" y="55"/>
                    <a:pt x="60" y="60"/>
                    <a:pt x="50" y="63"/>
                  </a:cubicBezTo>
                  <a:lnTo>
                    <a:pt x="32" y="69"/>
                  </a:lnTo>
                  <a:cubicBezTo>
                    <a:pt x="10" y="76"/>
                    <a:pt x="0" y="87"/>
                    <a:pt x="0" y="116"/>
                  </a:cubicBezTo>
                  <a:cubicBezTo>
                    <a:pt x="0" y="136"/>
                    <a:pt x="8" y="159"/>
                    <a:pt x="30" y="159"/>
                  </a:cubicBezTo>
                  <a:cubicBezTo>
                    <a:pt x="46" y="159"/>
                    <a:pt x="55" y="155"/>
                    <a:pt x="63" y="139"/>
                  </a:cubicBezTo>
                  <a:lnTo>
                    <a:pt x="63" y="139"/>
                  </a:lnTo>
                  <a:cubicBezTo>
                    <a:pt x="64" y="144"/>
                    <a:pt x="65" y="150"/>
                    <a:pt x="67" y="155"/>
                  </a:cubicBezTo>
                  <a:lnTo>
                    <a:pt x="98" y="155"/>
                  </a:lnTo>
                  <a:cubicBezTo>
                    <a:pt x="95" y="146"/>
                    <a:pt x="94" y="140"/>
                    <a:pt x="94" y="126"/>
                  </a:cubicBezTo>
                  <a:lnTo>
                    <a:pt x="94" y="47"/>
                  </a:lnTo>
                  <a:cubicBezTo>
                    <a:pt x="94" y="19"/>
                    <a:pt x="87" y="0"/>
                    <a:pt x="48" y="0"/>
                  </a:cubicBezTo>
                  <a:cubicBezTo>
                    <a:pt x="24" y="0"/>
                    <a:pt x="4" y="12"/>
                    <a:pt x="4" y="47"/>
                  </a:cubicBezTo>
                  <a:lnTo>
                    <a:pt x="4" y="50"/>
                  </a:lnTo>
                  <a:lnTo>
                    <a:pt x="33" y="50"/>
                  </a:lnTo>
                  <a:close/>
                  <a:moveTo>
                    <a:pt x="63" y="109"/>
                  </a:moveTo>
                  <a:cubicBezTo>
                    <a:pt x="63" y="126"/>
                    <a:pt x="52" y="132"/>
                    <a:pt x="43" y="132"/>
                  </a:cubicBezTo>
                  <a:cubicBezTo>
                    <a:pt x="34" y="132"/>
                    <a:pt x="31" y="123"/>
                    <a:pt x="31" y="111"/>
                  </a:cubicBezTo>
                  <a:cubicBezTo>
                    <a:pt x="31" y="98"/>
                    <a:pt x="36" y="90"/>
                    <a:pt x="49" y="87"/>
                  </a:cubicBezTo>
                  <a:cubicBezTo>
                    <a:pt x="53" y="86"/>
                    <a:pt x="59" y="83"/>
                    <a:pt x="63" y="80"/>
                  </a:cubicBezTo>
                  <a:lnTo>
                    <a:pt x="63" y="109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3" name="Freeform 11"/>
            <p:cNvSpPr>
              <a:spLocks noEditPoints="1"/>
            </p:cNvSpPr>
            <p:nvPr userDrawn="1"/>
          </p:nvSpPr>
          <p:spPr bwMode="auto">
            <a:xfrm>
              <a:off x="3939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auto">
            <a:xfrm>
              <a:off x="4587" y="1682"/>
              <a:ext cx="558" cy="954"/>
            </a:xfrm>
            <a:custGeom>
              <a:avLst/>
              <a:gdLst>
                <a:gd name="T0" fmla="*/ 0 w 93"/>
                <a:gd name="T1" fmla="*/ 106 h 159"/>
                <a:gd name="T2" fmla="*/ 0 w 93"/>
                <a:gd name="T3" fmla="*/ 111 h 159"/>
                <a:gd name="T4" fmla="*/ 46 w 93"/>
                <a:gd name="T5" fmla="*/ 159 h 159"/>
                <a:gd name="T6" fmla="*/ 93 w 93"/>
                <a:gd name="T7" fmla="*/ 111 h 159"/>
                <a:gd name="T8" fmla="*/ 65 w 93"/>
                <a:gd name="T9" fmla="*/ 68 h 159"/>
                <a:gd name="T10" fmla="*/ 46 w 93"/>
                <a:gd name="T11" fmla="*/ 60 h 159"/>
                <a:gd name="T12" fmla="*/ 32 w 93"/>
                <a:gd name="T13" fmla="*/ 43 h 159"/>
                <a:gd name="T14" fmla="*/ 47 w 93"/>
                <a:gd name="T15" fmla="*/ 27 h 159"/>
                <a:gd name="T16" fmla="*/ 61 w 93"/>
                <a:gd name="T17" fmla="*/ 49 h 159"/>
                <a:gd name="T18" fmla="*/ 90 w 93"/>
                <a:gd name="T19" fmla="*/ 49 h 159"/>
                <a:gd name="T20" fmla="*/ 90 w 93"/>
                <a:gd name="T21" fmla="*/ 43 h 159"/>
                <a:gd name="T22" fmla="*/ 47 w 93"/>
                <a:gd name="T23" fmla="*/ 0 h 159"/>
                <a:gd name="T24" fmla="*/ 1 w 93"/>
                <a:gd name="T25" fmla="*/ 46 h 159"/>
                <a:gd name="T26" fmla="*/ 28 w 93"/>
                <a:gd name="T27" fmla="*/ 88 h 159"/>
                <a:gd name="T28" fmla="*/ 50 w 93"/>
                <a:gd name="T29" fmla="*/ 97 h 159"/>
                <a:gd name="T30" fmla="*/ 62 w 93"/>
                <a:gd name="T31" fmla="*/ 114 h 159"/>
                <a:gd name="T32" fmla="*/ 46 w 93"/>
                <a:gd name="T33" fmla="*/ 132 h 159"/>
                <a:gd name="T34" fmla="*/ 29 w 93"/>
                <a:gd name="T35" fmla="*/ 111 h 159"/>
                <a:gd name="T36" fmla="*/ 29 w 93"/>
                <a:gd name="T37" fmla="*/ 106 h 159"/>
                <a:gd name="T38" fmla="*/ 0 w 93"/>
                <a:gd name="T39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59">
                  <a:moveTo>
                    <a:pt x="0" y="106"/>
                  </a:moveTo>
                  <a:lnTo>
                    <a:pt x="0" y="111"/>
                  </a:lnTo>
                  <a:cubicBezTo>
                    <a:pt x="0" y="140"/>
                    <a:pt x="10" y="159"/>
                    <a:pt x="46" y="159"/>
                  </a:cubicBezTo>
                  <a:cubicBezTo>
                    <a:pt x="73" y="159"/>
                    <a:pt x="93" y="143"/>
                    <a:pt x="93" y="111"/>
                  </a:cubicBezTo>
                  <a:cubicBezTo>
                    <a:pt x="93" y="89"/>
                    <a:pt x="86" y="76"/>
                    <a:pt x="65" y="68"/>
                  </a:cubicBezTo>
                  <a:lnTo>
                    <a:pt x="46" y="60"/>
                  </a:lnTo>
                  <a:cubicBezTo>
                    <a:pt x="35" y="56"/>
                    <a:pt x="32" y="50"/>
                    <a:pt x="32" y="43"/>
                  </a:cubicBezTo>
                  <a:cubicBezTo>
                    <a:pt x="32" y="32"/>
                    <a:pt x="39" y="27"/>
                    <a:pt x="47" y="27"/>
                  </a:cubicBezTo>
                  <a:cubicBezTo>
                    <a:pt x="58" y="27"/>
                    <a:pt x="61" y="34"/>
                    <a:pt x="61" y="49"/>
                  </a:cubicBezTo>
                  <a:lnTo>
                    <a:pt x="90" y="49"/>
                  </a:lnTo>
                  <a:lnTo>
                    <a:pt x="90" y="43"/>
                  </a:lnTo>
                  <a:cubicBezTo>
                    <a:pt x="90" y="16"/>
                    <a:pt x="77" y="0"/>
                    <a:pt x="47" y="0"/>
                  </a:cubicBezTo>
                  <a:cubicBezTo>
                    <a:pt x="14" y="0"/>
                    <a:pt x="1" y="21"/>
                    <a:pt x="1" y="46"/>
                  </a:cubicBezTo>
                  <a:cubicBezTo>
                    <a:pt x="1" y="67"/>
                    <a:pt x="10" y="80"/>
                    <a:pt x="28" y="88"/>
                  </a:cubicBezTo>
                  <a:lnTo>
                    <a:pt x="50" y="97"/>
                  </a:lnTo>
                  <a:cubicBezTo>
                    <a:pt x="57" y="100"/>
                    <a:pt x="62" y="105"/>
                    <a:pt x="62" y="114"/>
                  </a:cubicBezTo>
                  <a:cubicBezTo>
                    <a:pt x="62" y="126"/>
                    <a:pt x="56" y="132"/>
                    <a:pt x="46" y="132"/>
                  </a:cubicBezTo>
                  <a:cubicBezTo>
                    <a:pt x="35" y="132"/>
                    <a:pt x="29" y="124"/>
                    <a:pt x="29" y="111"/>
                  </a:cubicBezTo>
                  <a:lnTo>
                    <a:pt x="29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5" name="Freeform 13"/>
            <p:cNvSpPr>
              <a:spLocks/>
            </p:cNvSpPr>
            <p:nvPr userDrawn="1"/>
          </p:nvSpPr>
          <p:spPr bwMode="auto">
            <a:xfrm>
              <a:off x="5157" y="1448"/>
              <a:ext cx="408" cy="1170"/>
            </a:xfrm>
            <a:custGeom>
              <a:avLst/>
              <a:gdLst>
                <a:gd name="T0" fmla="*/ 17 w 68"/>
                <a:gd name="T1" fmla="*/ 43 h 195"/>
                <a:gd name="T2" fmla="*/ 0 w 68"/>
                <a:gd name="T3" fmla="*/ 43 h 195"/>
                <a:gd name="T4" fmla="*/ 0 w 68"/>
                <a:gd name="T5" fmla="*/ 70 h 195"/>
                <a:gd name="T6" fmla="*/ 17 w 68"/>
                <a:gd name="T7" fmla="*/ 70 h 195"/>
                <a:gd name="T8" fmla="*/ 17 w 68"/>
                <a:gd name="T9" fmla="*/ 156 h 195"/>
                <a:gd name="T10" fmla="*/ 47 w 68"/>
                <a:gd name="T11" fmla="*/ 195 h 195"/>
                <a:gd name="T12" fmla="*/ 68 w 68"/>
                <a:gd name="T13" fmla="*/ 194 h 195"/>
                <a:gd name="T14" fmla="*/ 68 w 68"/>
                <a:gd name="T15" fmla="*/ 167 h 195"/>
                <a:gd name="T16" fmla="*/ 61 w 68"/>
                <a:gd name="T17" fmla="*/ 167 h 195"/>
                <a:gd name="T18" fmla="*/ 49 w 68"/>
                <a:gd name="T19" fmla="*/ 151 h 195"/>
                <a:gd name="T20" fmla="*/ 49 w 68"/>
                <a:gd name="T21" fmla="*/ 70 h 195"/>
                <a:gd name="T22" fmla="*/ 68 w 68"/>
                <a:gd name="T23" fmla="*/ 70 h 195"/>
                <a:gd name="T24" fmla="*/ 68 w 68"/>
                <a:gd name="T25" fmla="*/ 43 h 195"/>
                <a:gd name="T26" fmla="*/ 49 w 68"/>
                <a:gd name="T27" fmla="*/ 43 h 195"/>
                <a:gd name="T28" fmla="*/ 49 w 68"/>
                <a:gd name="T29" fmla="*/ 0 h 195"/>
                <a:gd name="T30" fmla="*/ 17 w 68"/>
                <a:gd name="T31" fmla="*/ 0 h 195"/>
                <a:gd name="T32" fmla="*/ 17 w 68"/>
                <a:gd name="T33" fmla="*/ 4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5">
                  <a:moveTo>
                    <a:pt x="17" y="43"/>
                  </a:moveTo>
                  <a:lnTo>
                    <a:pt x="0" y="43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17" y="156"/>
                  </a:lnTo>
                  <a:cubicBezTo>
                    <a:pt x="17" y="186"/>
                    <a:pt x="21" y="195"/>
                    <a:pt x="47" y="195"/>
                  </a:cubicBezTo>
                  <a:cubicBezTo>
                    <a:pt x="54" y="195"/>
                    <a:pt x="61" y="195"/>
                    <a:pt x="68" y="194"/>
                  </a:cubicBezTo>
                  <a:lnTo>
                    <a:pt x="68" y="167"/>
                  </a:lnTo>
                  <a:cubicBezTo>
                    <a:pt x="66" y="167"/>
                    <a:pt x="63" y="167"/>
                    <a:pt x="61" y="167"/>
                  </a:cubicBezTo>
                  <a:cubicBezTo>
                    <a:pt x="51" y="167"/>
                    <a:pt x="49" y="163"/>
                    <a:pt x="49" y="151"/>
                  </a:cubicBezTo>
                  <a:lnTo>
                    <a:pt x="49" y="70"/>
                  </a:lnTo>
                  <a:lnTo>
                    <a:pt x="68" y="70"/>
                  </a:lnTo>
                  <a:lnTo>
                    <a:pt x="68" y="43"/>
                  </a:lnTo>
                  <a:lnTo>
                    <a:pt x="49" y="43"/>
                  </a:lnTo>
                  <a:lnTo>
                    <a:pt x="49" y="0"/>
                  </a:lnTo>
                  <a:lnTo>
                    <a:pt x="17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8942400" y="1622425"/>
            <a:ext cx="201600" cy="432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prstClr val="white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849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Headline_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844548" y="1622424"/>
            <a:ext cx="8299452" cy="43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7246036"/>
            <a:ext cx="2133600" cy="365125"/>
          </a:xfrm>
          <a:prstGeom prst="rect">
            <a:avLst/>
          </a:prstGeom>
        </p:spPr>
        <p:txBody>
          <a:bodyPr/>
          <a:lstStyle/>
          <a:p>
            <a:fld id="{2F652092-8CD2-4807-9049-98906F1F5B2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/>
              <a:t>04/05/2018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6" y="532695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1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24" name="Logo"/>
          <p:cNvGrpSpPr>
            <a:grpSpLocks noChangeAspect="1"/>
          </p:cNvGrpSpPr>
          <p:nvPr userDrawn="1"/>
        </p:nvGrpSpPr>
        <p:grpSpPr bwMode="auto">
          <a:xfrm>
            <a:off x="7507292" y="464566"/>
            <a:ext cx="1429200" cy="397177"/>
            <a:chOff x="189" y="1412"/>
            <a:chExt cx="5376" cy="1494"/>
          </a:xfrm>
        </p:grpSpPr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189" y="1682"/>
              <a:ext cx="582" cy="954"/>
            </a:xfrm>
            <a:custGeom>
              <a:avLst/>
              <a:gdLst>
                <a:gd name="T0" fmla="*/ 97 w 97"/>
                <a:gd name="T1" fmla="*/ 85 h 159"/>
                <a:gd name="T2" fmla="*/ 97 w 97"/>
                <a:gd name="T3" fmla="*/ 77 h 159"/>
                <a:gd name="T4" fmla="*/ 50 w 97"/>
                <a:gd name="T5" fmla="*/ 0 h 159"/>
                <a:gd name="T6" fmla="*/ 0 w 97"/>
                <a:gd name="T7" fmla="*/ 78 h 159"/>
                <a:gd name="T8" fmla="*/ 49 w 97"/>
                <a:gd name="T9" fmla="*/ 159 h 159"/>
                <a:gd name="T10" fmla="*/ 95 w 97"/>
                <a:gd name="T11" fmla="*/ 104 h 159"/>
                <a:gd name="T12" fmla="*/ 66 w 97"/>
                <a:gd name="T13" fmla="*/ 104 h 159"/>
                <a:gd name="T14" fmla="*/ 48 w 97"/>
                <a:gd name="T15" fmla="*/ 132 h 159"/>
                <a:gd name="T16" fmla="*/ 32 w 97"/>
                <a:gd name="T17" fmla="*/ 97 h 159"/>
                <a:gd name="T18" fmla="*/ 32 w 97"/>
                <a:gd name="T19" fmla="*/ 85 h 159"/>
                <a:gd name="T20" fmla="*/ 97 w 97"/>
                <a:gd name="T21" fmla="*/ 85 h 159"/>
                <a:gd name="T22" fmla="*/ 32 w 97"/>
                <a:gd name="T23" fmla="*/ 62 h 159"/>
                <a:gd name="T24" fmla="*/ 32 w 97"/>
                <a:gd name="T25" fmla="*/ 57 h 159"/>
                <a:gd name="T26" fmla="*/ 49 w 97"/>
                <a:gd name="T27" fmla="*/ 27 h 159"/>
                <a:gd name="T28" fmla="*/ 66 w 97"/>
                <a:gd name="T29" fmla="*/ 62 h 159"/>
                <a:gd name="T30" fmla="*/ 32 w 97"/>
                <a:gd name="T31" fmla="*/ 6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9">
                  <a:moveTo>
                    <a:pt x="97" y="85"/>
                  </a:moveTo>
                  <a:lnTo>
                    <a:pt x="97" y="77"/>
                  </a:lnTo>
                  <a:cubicBezTo>
                    <a:pt x="97" y="31"/>
                    <a:pt x="88" y="0"/>
                    <a:pt x="50" y="0"/>
                  </a:cubicBezTo>
                  <a:cubicBezTo>
                    <a:pt x="7" y="0"/>
                    <a:pt x="0" y="38"/>
                    <a:pt x="0" y="78"/>
                  </a:cubicBezTo>
                  <a:cubicBezTo>
                    <a:pt x="0" y="116"/>
                    <a:pt x="2" y="159"/>
                    <a:pt x="49" y="159"/>
                  </a:cubicBezTo>
                  <a:cubicBezTo>
                    <a:pt x="79" y="159"/>
                    <a:pt x="94" y="139"/>
                    <a:pt x="95" y="104"/>
                  </a:cubicBezTo>
                  <a:lnTo>
                    <a:pt x="66" y="104"/>
                  </a:lnTo>
                  <a:cubicBezTo>
                    <a:pt x="64" y="123"/>
                    <a:pt x="59" y="132"/>
                    <a:pt x="48" y="132"/>
                  </a:cubicBezTo>
                  <a:cubicBezTo>
                    <a:pt x="36" y="132"/>
                    <a:pt x="32" y="115"/>
                    <a:pt x="32" y="97"/>
                  </a:cubicBezTo>
                  <a:lnTo>
                    <a:pt x="32" y="85"/>
                  </a:lnTo>
                  <a:lnTo>
                    <a:pt x="97" y="85"/>
                  </a:lnTo>
                  <a:close/>
                  <a:moveTo>
                    <a:pt x="32" y="62"/>
                  </a:moveTo>
                  <a:lnTo>
                    <a:pt x="32" y="57"/>
                  </a:lnTo>
                  <a:cubicBezTo>
                    <a:pt x="32" y="43"/>
                    <a:pt x="36" y="27"/>
                    <a:pt x="49" y="27"/>
                  </a:cubicBezTo>
                  <a:cubicBezTo>
                    <a:pt x="63" y="27"/>
                    <a:pt x="65" y="40"/>
                    <a:pt x="66" y="62"/>
                  </a:cubicBezTo>
                  <a:lnTo>
                    <a:pt x="32" y="6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 userDrawn="1"/>
          </p:nvSpPr>
          <p:spPr bwMode="auto">
            <a:xfrm>
              <a:off x="843" y="1412"/>
              <a:ext cx="594" cy="1224"/>
            </a:xfrm>
            <a:custGeom>
              <a:avLst/>
              <a:gdLst>
                <a:gd name="T0" fmla="*/ 32 w 99"/>
                <a:gd name="T1" fmla="*/ 125 h 204"/>
                <a:gd name="T2" fmla="*/ 49 w 99"/>
                <a:gd name="T3" fmla="*/ 75 h 204"/>
                <a:gd name="T4" fmla="*/ 66 w 99"/>
                <a:gd name="T5" fmla="*/ 125 h 204"/>
                <a:gd name="T6" fmla="*/ 49 w 99"/>
                <a:gd name="T7" fmla="*/ 174 h 204"/>
                <a:gd name="T8" fmla="*/ 32 w 99"/>
                <a:gd name="T9" fmla="*/ 125 h 204"/>
                <a:gd name="T10" fmla="*/ 0 w 99"/>
                <a:gd name="T11" fmla="*/ 200 h 204"/>
                <a:gd name="T12" fmla="*/ 31 w 99"/>
                <a:gd name="T13" fmla="*/ 200 h 204"/>
                <a:gd name="T14" fmla="*/ 31 w 99"/>
                <a:gd name="T15" fmla="*/ 184 h 204"/>
                <a:gd name="T16" fmla="*/ 31 w 99"/>
                <a:gd name="T17" fmla="*/ 184 h 204"/>
                <a:gd name="T18" fmla="*/ 60 w 99"/>
                <a:gd name="T19" fmla="*/ 204 h 204"/>
                <a:gd name="T20" fmla="*/ 99 w 99"/>
                <a:gd name="T21" fmla="*/ 125 h 204"/>
                <a:gd name="T22" fmla="*/ 60 w 99"/>
                <a:gd name="T23" fmla="*/ 45 h 204"/>
                <a:gd name="T24" fmla="*/ 33 w 99"/>
                <a:gd name="T25" fmla="*/ 63 h 204"/>
                <a:gd name="T26" fmla="*/ 32 w 99"/>
                <a:gd name="T27" fmla="*/ 63 h 204"/>
                <a:gd name="T28" fmla="*/ 32 w 99"/>
                <a:gd name="T29" fmla="*/ 0 h 204"/>
                <a:gd name="T30" fmla="*/ 0 w 99"/>
                <a:gd name="T31" fmla="*/ 0 h 204"/>
                <a:gd name="T32" fmla="*/ 0 w 99"/>
                <a:gd name="T33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2" y="125"/>
                  </a:moveTo>
                  <a:cubicBezTo>
                    <a:pt x="32" y="92"/>
                    <a:pt x="35" y="75"/>
                    <a:pt x="49" y="75"/>
                  </a:cubicBezTo>
                  <a:cubicBezTo>
                    <a:pt x="63" y="75"/>
                    <a:pt x="66" y="92"/>
                    <a:pt x="66" y="125"/>
                  </a:cubicBezTo>
                  <a:cubicBezTo>
                    <a:pt x="66" y="157"/>
                    <a:pt x="63" y="174"/>
                    <a:pt x="49" y="174"/>
                  </a:cubicBezTo>
                  <a:cubicBezTo>
                    <a:pt x="35" y="174"/>
                    <a:pt x="32" y="157"/>
                    <a:pt x="32" y="125"/>
                  </a:cubicBezTo>
                  <a:close/>
                  <a:moveTo>
                    <a:pt x="0" y="200"/>
                  </a:moveTo>
                  <a:lnTo>
                    <a:pt x="31" y="200"/>
                  </a:lnTo>
                  <a:lnTo>
                    <a:pt x="31" y="184"/>
                  </a:lnTo>
                  <a:lnTo>
                    <a:pt x="31" y="184"/>
                  </a:lnTo>
                  <a:cubicBezTo>
                    <a:pt x="38" y="198"/>
                    <a:pt x="47" y="204"/>
                    <a:pt x="60" y="204"/>
                  </a:cubicBezTo>
                  <a:cubicBezTo>
                    <a:pt x="87" y="204"/>
                    <a:pt x="99" y="180"/>
                    <a:pt x="99" y="125"/>
                  </a:cubicBezTo>
                  <a:cubicBezTo>
                    <a:pt x="99" y="69"/>
                    <a:pt x="87" y="45"/>
                    <a:pt x="60" y="45"/>
                  </a:cubicBezTo>
                  <a:cubicBezTo>
                    <a:pt x="48" y="45"/>
                    <a:pt x="40" y="51"/>
                    <a:pt x="33" y="63"/>
                  </a:cubicBezTo>
                  <a:lnTo>
                    <a:pt x="32" y="6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1521" y="1682"/>
              <a:ext cx="936" cy="930"/>
            </a:xfrm>
            <a:custGeom>
              <a:avLst/>
              <a:gdLst>
                <a:gd name="T0" fmla="*/ 0 w 156"/>
                <a:gd name="T1" fmla="*/ 155 h 155"/>
                <a:gd name="T2" fmla="*/ 32 w 156"/>
                <a:gd name="T3" fmla="*/ 155 h 155"/>
                <a:gd name="T4" fmla="*/ 32 w 156"/>
                <a:gd name="T5" fmla="*/ 56 h 155"/>
                <a:gd name="T6" fmla="*/ 49 w 156"/>
                <a:gd name="T7" fmla="*/ 30 h 155"/>
                <a:gd name="T8" fmla="*/ 62 w 156"/>
                <a:gd name="T9" fmla="*/ 50 h 155"/>
                <a:gd name="T10" fmla="*/ 62 w 156"/>
                <a:gd name="T11" fmla="*/ 155 h 155"/>
                <a:gd name="T12" fmla="*/ 94 w 156"/>
                <a:gd name="T13" fmla="*/ 155 h 155"/>
                <a:gd name="T14" fmla="*/ 94 w 156"/>
                <a:gd name="T15" fmla="*/ 56 h 155"/>
                <a:gd name="T16" fmla="*/ 111 w 156"/>
                <a:gd name="T17" fmla="*/ 30 h 155"/>
                <a:gd name="T18" fmla="*/ 124 w 156"/>
                <a:gd name="T19" fmla="*/ 50 h 155"/>
                <a:gd name="T20" fmla="*/ 124 w 156"/>
                <a:gd name="T21" fmla="*/ 155 h 155"/>
                <a:gd name="T22" fmla="*/ 156 w 156"/>
                <a:gd name="T23" fmla="*/ 155 h 155"/>
                <a:gd name="T24" fmla="*/ 156 w 156"/>
                <a:gd name="T25" fmla="*/ 45 h 155"/>
                <a:gd name="T26" fmla="*/ 125 w 156"/>
                <a:gd name="T27" fmla="*/ 0 h 155"/>
                <a:gd name="T28" fmla="*/ 93 w 156"/>
                <a:gd name="T29" fmla="*/ 24 h 155"/>
                <a:gd name="T30" fmla="*/ 92 w 156"/>
                <a:gd name="T31" fmla="*/ 24 h 155"/>
                <a:gd name="T32" fmla="*/ 63 w 156"/>
                <a:gd name="T33" fmla="*/ 0 h 155"/>
                <a:gd name="T34" fmla="*/ 31 w 156"/>
                <a:gd name="T35" fmla="*/ 20 h 155"/>
                <a:gd name="T36" fmla="*/ 31 w 156"/>
                <a:gd name="T37" fmla="*/ 20 h 155"/>
                <a:gd name="T38" fmla="*/ 31 w 156"/>
                <a:gd name="T39" fmla="*/ 4 h 155"/>
                <a:gd name="T40" fmla="*/ 0 w 156"/>
                <a:gd name="T41" fmla="*/ 4 h 155"/>
                <a:gd name="T42" fmla="*/ 0 w 156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55">
                  <a:moveTo>
                    <a:pt x="0" y="155"/>
                  </a:moveTo>
                  <a:lnTo>
                    <a:pt x="32" y="155"/>
                  </a:lnTo>
                  <a:lnTo>
                    <a:pt x="32" y="56"/>
                  </a:lnTo>
                  <a:cubicBezTo>
                    <a:pt x="32" y="38"/>
                    <a:pt x="39" y="30"/>
                    <a:pt x="49" y="30"/>
                  </a:cubicBezTo>
                  <a:cubicBezTo>
                    <a:pt x="58" y="30"/>
                    <a:pt x="62" y="37"/>
                    <a:pt x="62" y="50"/>
                  </a:cubicBezTo>
                  <a:lnTo>
                    <a:pt x="62" y="155"/>
                  </a:lnTo>
                  <a:lnTo>
                    <a:pt x="94" y="155"/>
                  </a:lnTo>
                  <a:lnTo>
                    <a:pt x="94" y="56"/>
                  </a:lnTo>
                  <a:cubicBezTo>
                    <a:pt x="94" y="38"/>
                    <a:pt x="101" y="30"/>
                    <a:pt x="111" y="30"/>
                  </a:cubicBezTo>
                  <a:cubicBezTo>
                    <a:pt x="120" y="30"/>
                    <a:pt x="124" y="37"/>
                    <a:pt x="124" y="50"/>
                  </a:cubicBezTo>
                  <a:lnTo>
                    <a:pt x="124" y="155"/>
                  </a:lnTo>
                  <a:lnTo>
                    <a:pt x="156" y="155"/>
                  </a:lnTo>
                  <a:lnTo>
                    <a:pt x="156" y="45"/>
                  </a:lnTo>
                  <a:cubicBezTo>
                    <a:pt x="156" y="16"/>
                    <a:pt x="146" y="0"/>
                    <a:pt x="125" y="0"/>
                  </a:cubicBezTo>
                  <a:cubicBezTo>
                    <a:pt x="109" y="0"/>
                    <a:pt x="98" y="8"/>
                    <a:pt x="93" y="24"/>
                  </a:cubicBezTo>
                  <a:lnTo>
                    <a:pt x="92" y="24"/>
                  </a:lnTo>
                  <a:cubicBezTo>
                    <a:pt x="89" y="9"/>
                    <a:pt x="78" y="0"/>
                    <a:pt x="63" y="0"/>
                  </a:cubicBezTo>
                  <a:cubicBezTo>
                    <a:pt x="49" y="0"/>
                    <a:pt x="39" y="6"/>
                    <a:pt x="31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2613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3267" y="1682"/>
              <a:ext cx="588" cy="954"/>
            </a:xfrm>
            <a:custGeom>
              <a:avLst/>
              <a:gdLst>
                <a:gd name="T0" fmla="*/ 33 w 98"/>
                <a:gd name="T1" fmla="*/ 50 h 159"/>
                <a:gd name="T2" fmla="*/ 33 w 98"/>
                <a:gd name="T3" fmla="*/ 46 h 159"/>
                <a:gd name="T4" fmla="*/ 48 w 98"/>
                <a:gd name="T5" fmla="*/ 27 h 159"/>
                <a:gd name="T6" fmla="*/ 63 w 98"/>
                <a:gd name="T7" fmla="*/ 45 h 159"/>
                <a:gd name="T8" fmla="*/ 50 w 98"/>
                <a:gd name="T9" fmla="*/ 63 h 159"/>
                <a:gd name="T10" fmla="*/ 32 w 98"/>
                <a:gd name="T11" fmla="*/ 69 h 159"/>
                <a:gd name="T12" fmla="*/ 0 w 98"/>
                <a:gd name="T13" fmla="*/ 116 h 159"/>
                <a:gd name="T14" fmla="*/ 30 w 98"/>
                <a:gd name="T15" fmla="*/ 159 h 159"/>
                <a:gd name="T16" fmla="*/ 63 w 98"/>
                <a:gd name="T17" fmla="*/ 139 h 159"/>
                <a:gd name="T18" fmla="*/ 63 w 98"/>
                <a:gd name="T19" fmla="*/ 139 h 159"/>
                <a:gd name="T20" fmla="*/ 67 w 98"/>
                <a:gd name="T21" fmla="*/ 155 h 159"/>
                <a:gd name="T22" fmla="*/ 98 w 98"/>
                <a:gd name="T23" fmla="*/ 155 h 159"/>
                <a:gd name="T24" fmla="*/ 94 w 98"/>
                <a:gd name="T25" fmla="*/ 126 h 159"/>
                <a:gd name="T26" fmla="*/ 94 w 98"/>
                <a:gd name="T27" fmla="*/ 47 h 159"/>
                <a:gd name="T28" fmla="*/ 48 w 98"/>
                <a:gd name="T29" fmla="*/ 0 h 159"/>
                <a:gd name="T30" fmla="*/ 4 w 98"/>
                <a:gd name="T31" fmla="*/ 47 h 159"/>
                <a:gd name="T32" fmla="*/ 4 w 98"/>
                <a:gd name="T33" fmla="*/ 50 h 159"/>
                <a:gd name="T34" fmla="*/ 33 w 98"/>
                <a:gd name="T35" fmla="*/ 50 h 159"/>
                <a:gd name="T36" fmla="*/ 63 w 98"/>
                <a:gd name="T37" fmla="*/ 109 h 159"/>
                <a:gd name="T38" fmla="*/ 43 w 98"/>
                <a:gd name="T39" fmla="*/ 132 h 159"/>
                <a:gd name="T40" fmla="*/ 31 w 98"/>
                <a:gd name="T41" fmla="*/ 111 h 159"/>
                <a:gd name="T42" fmla="*/ 49 w 98"/>
                <a:gd name="T43" fmla="*/ 87 h 159"/>
                <a:gd name="T44" fmla="*/ 63 w 98"/>
                <a:gd name="T45" fmla="*/ 80 h 159"/>
                <a:gd name="T46" fmla="*/ 63 w 98"/>
                <a:gd name="T4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59">
                  <a:moveTo>
                    <a:pt x="33" y="50"/>
                  </a:moveTo>
                  <a:lnTo>
                    <a:pt x="33" y="46"/>
                  </a:lnTo>
                  <a:cubicBezTo>
                    <a:pt x="33" y="34"/>
                    <a:pt x="38" y="27"/>
                    <a:pt x="48" y="27"/>
                  </a:cubicBezTo>
                  <a:cubicBezTo>
                    <a:pt x="59" y="27"/>
                    <a:pt x="63" y="34"/>
                    <a:pt x="63" y="45"/>
                  </a:cubicBezTo>
                  <a:cubicBezTo>
                    <a:pt x="63" y="55"/>
                    <a:pt x="60" y="60"/>
                    <a:pt x="50" y="63"/>
                  </a:cubicBezTo>
                  <a:lnTo>
                    <a:pt x="32" y="69"/>
                  </a:lnTo>
                  <a:cubicBezTo>
                    <a:pt x="10" y="76"/>
                    <a:pt x="0" y="87"/>
                    <a:pt x="0" y="116"/>
                  </a:cubicBezTo>
                  <a:cubicBezTo>
                    <a:pt x="0" y="136"/>
                    <a:pt x="8" y="159"/>
                    <a:pt x="30" y="159"/>
                  </a:cubicBezTo>
                  <a:cubicBezTo>
                    <a:pt x="46" y="159"/>
                    <a:pt x="55" y="155"/>
                    <a:pt x="63" y="139"/>
                  </a:cubicBezTo>
                  <a:lnTo>
                    <a:pt x="63" y="139"/>
                  </a:lnTo>
                  <a:cubicBezTo>
                    <a:pt x="64" y="144"/>
                    <a:pt x="65" y="150"/>
                    <a:pt x="67" y="155"/>
                  </a:cubicBezTo>
                  <a:lnTo>
                    <a:pt x="98" y="155"/>
                  </a:lnTo>
                  <a:cubicBezTo>
                    <a:pt x="95" y="146"/>
                    <a:pt x="94" y="140"/>
                    <a:pt x="94" y="126"/>
                  </a:cubicBezTo>
                  <a:lnTo>
                    <a:pt x="94" y="47"/>
                  </a:lnTo>
                  <a:cubicBezTo>
                    <a:pt x="94" y="19"/>
                    <a:pt x="87" y="0"/>
                    <a:pt x="48" y="0"/>
                  </a:cubicBezTo>
                  <a:cubicBezTo>
                    <a:pt x="24" y="0"/>
                    <a:pt x="4" y="12"/>
                    <a:pt x="4" y="47"/>
                  </a:cubicBezTo>
                  <a:lnTo>
                    <a:pt x="4" y="50"/>
                  </a:lnTo>
                  <a:lnTo>
                    <a:pt x="33" y="50"/>
                  </a:lnTo>
                  <a:close/>
                  <a:moveTo>
                    <a:pt x="63" y="109"/>
                  </a:moveTo>
                  <a:cubicBezTo>
                    <a:pt x="63" y="126"/>
                    <a:pt x="52" y="132"/>
                    <a:pt x="43" y="132"/>
                  </a:cubicBezTo>
                  <a:cubicBezTo>
                    <a:pt x="34" y="132"/>
                    <a:pt x="31" y="123"/>
                    <a:pt x="31" y="111"/>
                  </a:cubicBezTo>
                  <a:cubicBezTo>
                    <a:pt x="31" y="98"/>
                    <a:pt x="36" y="90"/>
                    <a:pt x="49" y="87"/>
                  </a:cubicBezTo>
                  <a:cubicBezTo>
                    <a:pt x="53" y="86"/>
                    <a:pt x="59" y="83"/>
                    <a:pt x="63" y="80"/>
                  </a:cubicBezTo>
                  <a:lnTo>
                    <a:pt x="63" y="109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0" name="Freeform 11"/>
            <p:cNvSpPr>
              <a:spLocks noEditPoints="1"/>
            </p:cNvSpPr>
            <p:nvPr userDrawn="1"/>
          </p:nvSpPr>
          <p:spPr bwMode="auto">
            <a:xfrm>
              <a:off x="3939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1" name="Freeform 12"/>
            <p:cNvSpPr>
              <a:spLocks/>
            </p:cNvSpPr>
            <p:nvPr userDrawn="1"/>
          </p:nvSpPr>
          <p:spPr bwMode="auto">
            <a:xfrm>
              <a:off x="4587" y="1682"/>
              <a:ext cx="558" cy="954"/>
            </a:xfrm>
            <a:custGeom>
              <a:avLst/>
              <a:gdLst>
                <a:gd name="T0" fmla="*/ 0 w 93"/>
                <a:gd name="T1" fmla="*/ 106 h 159"/>
                <a:gd name="T2" fmla="*/ 0 w 93"/>
                <a:gd name="T3" fmla="*/ 111 h 159"/>
                <a:gd name="T4" fmla="*/ 46 w 93"/>
                <a:gd name="T5" fmla="*/ 159 h 159"/>
                <a:gd name="T6" fmla="*/ 93 w 93"/>
                <a:gd name="T7" fmla="*/ 111 h 159"/>
                <a:gd name="T8" fmla="*/ 65 w 93"/>
                <a:gd name="T9" fmla="*/ 68 h 159"/>
                <a:gd name="T10" fmla="*/ 46 w 93"/>
                <a:gd name="T11" fmla="*/ 60 h 159"/>
                <a:gd name="T12" fmla="*/ 32 w 93"/>
                <a:gd name="T13" fmla="*/ 43 h 159"/>
                <a:gd name="T14" fmla="*/ 47 w 93"/>
                <a:gd name="T15" fmla="*/ 27 h 159"/>
                <a:gd name="T16" fmla="*/ 61 w 93"/>
                <a:gd name="T17" fmla="*/ 49 h 159"/>
                <a:gd name="T18" fmla="*/ 90 w 93"/>
                <a:gd name="T19" fmla="*/ 49 h 159"/>
                <a:gd name="T20" fmla="*/ 90 w 93"/>
                <a:gd name="T21" fmla="*/ 43 h 159"/>
                <a:gd name="T22" fmla="*/ 47 w 93"/>
                <a:gd name="T23" fmla="*/ 0 h 159"/>
                <a:gd name="T24" fmla="*/ 1 w 93"/>
                <a:gd name="T25" fmla="*/ 46 h 159"/>
                <a:gd name="T26" fmla="*/ 28 w 93"/>
                <a:gd name="T27" fmla="*/ 88 h 159"/>
                <a:gd name="T28" fmla="*/ 50 w 93"/>
                <a:gd name="T29" fmla="*/ 97 h 159"/>
                <a:gd name="T30" fmla="*/ 62 w 93"/>
                <a:gd name="T31" fmla="*/ 114 h 159"/>
                <a:gd name="T32" fmla="*/ 46 w 93"/>
                <a:gd name="T33" fmla="*/ 132 h 159"/>
                <a:gd name="T34" fmla="*/ 29 w 93"/>
                <a:gd name="T35" fmla="*/ 111 h 159"/>
                <a:gd name="T36" fmla="*/ 29 w 93"/>
                <a:gd name="T37" fmla="*/ 106 h 159"/>
                <a:gd name="T38" fmla="*/ 0 w 93"/>
                <a:gd name="T39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59">
                  <a:moveTo>
                    <a:pt x="0" y="106"/>
                  </a:moveTo>
                  <a:lnTo>
                    <a:pt x="0" y="111"/>
                  </a:lnTo>
                  <a:cubicBezTo>
                    <a:pt x="0" y="140"/>
                    <a:pt x="10" y="159"/>
                    <a:pt x="46" y="159"/>
                  </a:cubicBezTo>
                  <a:cubicBezTo>
                    <a:pt x="73" y="159"/>
                    <a:pt x="93" y="143"/>
                    <a:pt x="93" y="111"/>
                  </a:cubicBezTo>
                  <a:cubicBezTo>
                    <a:pt x="93" y="89"/>
                    <a:pt x="86" y="76"/>
                    <a:pt x="65" y="68"/>
                  </a:cubicBezTo>
                  <a:lnTo>
                    <a:pt x="46" y="60"/>
                  </a:lnTo>
                  <a:cubicBezTo>
                    <a:pt x="35" y="56"/>
                    <a:pt x="32" y="50"/>
                    <a:pt x="32" y="43"/>
                  </a:cubicBezTo>
                  <a:cubicBezTo>
                    <a:pt x="32" y="32"/>
                    <a:pt x="39" y="27"/>
                    <a:pt x="47" y="27"/>
                  </a:cubicBezTo>
                  <a:cubicBezTo>
                    <a:pt x="58" y="27"/>
                    <a:pt x="61" y="34"/>
                    <a:pt x="61" y="49"/>
                  </a:cubicBezTo>
                  <a:lnTo>
                    <a:pt x="90" y="49"/>
                  </a:lnTo>
                  <a:lnTo>
                    <a:pt x="90" y="43"/>
                  </a:lnTo>
                  <a:cubicBezTo>
                    <a:pt x="90" y="16"/>
                    <a:pt x="77" y="0"/>
                    <a:pt x="47" y="0"/>
                  </a:cubicBezTo>
                  <a:cubicBezTo>
                    <a:pt x="14" y="0"/>
                    <a:pt x="1" y="21"/>
                    <a:pt x="1" y="46"/>
                  </a:cubicBezTo>
                  <a:cubicBezTo>
                    <a:pt x="1" y="67"/>
                    <a:pt x="10" y="80"/>
                    <a:pt x="28" y="88"/>
                  </a:cubicBezTo>
                  <a:lnTo>
                    <a:pt x="50" y="97"/>
                  </a:lnTo>
                  <a:cubicBezTo>
                    <a:pt x="57" y="100"/>
                    <a:pt x="62" y="105"/>
                    <a:pt x="62" y="114"/>
                  </a:cubicBezTo>
                  <a:cubicBezTo>
                    <a:pt x="62" y="126"/>
                    <a:pt x="56" y="132"/>
                    <a:pt x="46" y="132"/>
                  </a:cubicBezTo>
                  <a:cubicBezTo>
                    <a:pt x="35" y="132"/>
                    <a:pt x="29" y="124"/>
                    <a:pt x="29" y="111"/>
                  </a:cubicBezTo>
                  <a:lnTo>
                    <a:pt x="29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2" name="Freeform 13"/>
            <p:cNvSpPr>
              <a:spLocks/>
            </p:cNvSpPr>
            <p:nvPr userDrawn="1"/>
          </p:nvSpPr>
          <p:spPr bwMode="auto">
            <a:xfrm>
              <a:off x="5157" y="1448"/>
              <a:ext cx="408" cy="1170"/>
            </a:xfrm>
            <a:custGeom>
              <a:avLst/>
              <a:gdLst>
                <a:gd name="T0" fmla="*/ 17 w 68"/>
                <a:gd name="T1" fmla="*/ 43 h 195"/>
                <a:gd name="T2" fmla="*/ 0 w 68"/>
                <a:gd name="T3" fmla="*/ 43 h 195"/>
                <a:gd name="T4" fmla="*/ 0 w 68"/>
                <a:gd name="T5" fmla="*/ 70 h 195"/>
                <a:gd name="T6" fmla="*/ 17 w 68"/>
                <a:gd name="T7" fmla="*/ 70 h 195"/>
                <a:gd name="T8" fmla="*/ 17 w 68"/>
                <a:gd name="T9" fmla="*/ 156 h 195"/>
                <a:gd name="T10" fmla="*/ 47 w 68"/>
                <a:gd name="T11" fmla="*/ 195 h 195"/>
                <a:gd name="T12" fmla="*/ 68 w 68"/>
                <a:gd name="T13" fmla="*/ 194 h 195"/>
                <a:gd name="T14" fmla="*/ 68 w 68"/>
                <a:gd name="T15" fmla="*/ 167 h 195"/>
                <a:gd name="T16" fmla="*/ 61 w 68"/>
                <a:gd name="T17" fmla="*/ 167 h 195"/>
                <a:gd name="T18" fmla="*/ 49 w 68"/>
                <a:gd name="T19" fmla="*/ 151 h 195"/>
                <a:gd name="T20" fmla="*/ 49 w 68"/>
                <a:gd name="T21" fmla="*/ 70 h 195"/>
                <a:gd name="T22" fmla="*/ 68 w 68"/>
                <a:gd name="T23" fmla="*/ 70 h 195"/>
                <a:gd name="T24" fmla="*/ 68 w 68"/>
                <a:gd name="T25" fmla="*/ 43 h 195"/>
                <a:gd name="T26" fmla="*/ 49 w 68"/>
                <a:gd name="T27" fmla="*/ 43 h 195"/>
                <a:gd name="T28" fmla="*/ 49 w 68"/>
                <a:gd name="T29" fmla="*/ 0 h 195"/>
                <a:gd name="T30" fmla="*/ 17 w 68"/>
                <a:gd name="T31" fmla="*/ 0 h 195"/>
                <a:gd name="T32" fmla="*/ 17 w 68"/>
                <a:gd name="T33" fmla="*/ 4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5">
                  <a:moveTo>
                    <a:pt x="17" y="43"/>
                  </a:moveTo>
                  <a:lnTo>
                    <a:pt x="0" y="43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17" y="156"/>
                  </a:lnTo>
                  <a:cubicBezTo>
                    <a:pt x="17" y="186"/>
                    <a:pt x="21" y="195"/>
                    <a:pt x="47" y="195"/>
                  </a:cubicBezTo>
                  <a:cubicBezTo>
                    <a:pt x="54" y="195"/>
                    <a:pt x="61" y="195"/>
                    <a:pt x="68" y="194"/>
                  </a:cubicBezTo>
                  <a:lnTo>
                    <a:pt x="68" y="167"/>
                  </a:lnTo>
                  <a:cubicBezTo>
                    <a:pt x="66" y="167"/>
                    <a:pt x="63" y="167"/>
                    <a:pt x="61" y="167"/>
                  </a:cubicBezTo>
                  <a:cubicBezTo>
                    <a:pt x="51" y="167"/>
                    <a:pt x="49" y="163"/>
                    <a:pt x="49" y="151"/>
                  </a:cubicBezTo>
                  <a:lnTo>
                    <a:pt x="49" y="70"/>
                  </a:lnTo>
                  <a:lnTo>
                    <a:pt x="68" y="70"/>
                  </a:lnTo>
                  <a:lnTo>
                    <a:pt x="68" y="43"/>
                  </a:lnTo>
                  <a:lnTo>
                    <a:pt x="49" y="43"/>
                  </a:lnTo>
                  <a:lnTo>
                    <a:pt x="49" y="0"/>
                  </a:lnTo>
                  <a:lnTo>
                    <a:pt x="17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sp>
        <p:nvSpPr>
          <p:cNvPr id="1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345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hapter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7246036"/>
            <a:ext cx="2133600" cy="365125"/>
          </a:xfrm>
          <a:prstGeom prst="rect">
            <a:avLst/>
          </a:prstGeom>
        </p:spPr>
        <p:txBody>
          <a:bodyPr/>
          <a:lstStyle/>
          <a:p>
            <a:fld id="{E0A5CEBE-6592-45BC-9951-70ADC3287D4F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/>
              <a:t>04/05/2018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6" y="532695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Inhaltsplatzhalter 2"/>
          <p:cNvSpPr>
            <a:spLocks noGrp="1"/>
          </p:cNvSpPr>
          <p:nvPr>
            <p:ph idx="1" hasCustomPrompt="1"/>
          </p:nvPr>
        </p:nvSpPr>
        <p:spPr>
          <a:xfrm>
            <a:off x="842169" y="1619125"/>
            <a:ext cx="4321175" cy="4320000"/>
          </a:xfrm>
          <a:solidFill>
            <a:schemeClr val="tx2"/>
          </a:solidFill>
          <a:ln>
            <a:noFill/>
          </a:ln>
        </p:spPr>
        <p:txBody>
          <a:bodyPr lIns="90000" tIns="468000" bIns="468000" anchor="ctr">
            <a:normAutofit/>
          </a:bodyPr>
          <a:lstStyle>
            <a:lvl1pPr marL="449263" indent="1588" algn="l">
              <a:buNone/>
              <a:tabLst/>
              <a:defRPr sz="2400">
                <a:solidFill>
                  <a:schemeClr val="bg1"/>
                </a:solidFill>
              </a:defRPr>
            </a:lvl1pPr>
            <a:lvl2pPr marL="177800" indent="0">
              <a:buNone/>
              <a:defRPr sz="1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 marL="717550" indent="0"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Edit Master text </a:t>
            </a:r>
            <a:r>
              <a:rPr lang="en-GB" noProof="0" dirty="0" err="1" smtClean="0"/>
              <a:t>syles</a:t>
            </a:r>
            <a:endParaRPr lang="en-GB" noProof="0" dirty="0" smtClean="0"/>
          </a:p>
        </p:txBody>
      </p:sp>
      <p:sp>
        <p:nvSpPr>
          <p:cNvPr id="11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23" name="Logo"/>
          <p:cNvGrpSpPr>
            <a:grpSpLocks noChangeAspect="1"/>
          </p:cNvGrpSpPr>
          <p:nvPr userDrawn="1"/>
        </p:nvGrpSpPr>
        <p:grpSpPr bwMode="auto">
          <a:xfrm>
            <a:off x="7507292" y="464566"/>
            <a:ext cx="1429200" cy="397177"/>
            <a:chOff x="189" y="1412"/>
            <a:chExt cx="5376" cy="1494"/>
          </a:xfrm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189" y="1682"/>
              <a:ext cx="582" cy="954"/>
            </a:xfrm>
            <a:custGeom>
              <a:avLst/>
              <a:gdLst>
                <a:gd name="T0" fmla="*/ 97 w 97"/>
                <a:gd name="T1" fmla="*/ 85 h 159"/>
                <a:gd name="T2" fmla="*/ 97 w 97"/>
                <a:gd name="T3" fmla="*/ 77 h 159"/>
                <a:gd name="T4" fmla="*/ 50 w 97"/>
                <a:gd name="T5" fmla="*/ 0 h 159"/>
                <a:gd name="T6" fmla="*/ 0 w 97"/>
                <a:gd name="T7" fmla="*/ 78 h 159"/>
                <a:gd name="T8" fmla="*/ 49 w 97"/>
                <a:gd name="T9" fmla="*/ 159 h 159"/>
                <a:gd name="T10" fmla="*/ 95 w 97"/>
                <a:gd name="T11" fmla="*/ 104 h 159"/>
                <a:gd name="T12" fmla="*/ 66 w 97"/>
                <a:gd name="T13" fmla="*/ 104 h 159"/>
                <a:gd name="T14" fmla="*/ 48 w 97"/>
                <a:gd name="T15" fmla="*/ 132 h 159"/>
                <a:gd name="T16" fmla="*/ 32 w 97"/>
                <a:gd name="T17" fmla="*/ 97 h 159"/>
                <a:gd name="T18" fmla="*/ 32 w 97"/>
                <a:gd name="T19" fmla="*/ 85 h 159"/>
                <a:gd name="T20" fmla="*/ 97 w 97"/>
                <a:gd name="T21" fmla="*/ 85 h 159"/>
                <a:gd name="T22" fmla="*/ 32 w 97"/>
                <a:gd name="T23" fmla="*/ 62 h 159"/>
                <a:gd name="T24" fmla="*/ 32 w 97"/>
                <a:gd name="T25" fmla="*/ 57 h 159"/>
                <a:gd name="T26" fmla="*/ 49 w 97"/>
                <a:gd name="T27" fmla="*/ 27 h 159"/>
                <a:gd name="T28" fmla="*/ 66 w 97"/>
                <a:gd name="T29" fmla="*/ 62 h 159"/>
                <a:gd name="T30" fmla="*/ 32 w 97"/>
                <a:gd name="T31" fmla="*/ 6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9">
                  <a:moveTo>
                    <a:pt x="97" y="85"/>
                  </a:moveTo>
                  <a:lnTo>
                    <a:pt x="97" y="77"/>
                  </a:lnTo>
                  <a:cubicBezTo>
                    <a:pt x="97" y="31"/>
                    <a:pt x="88" y="0"/>
                    <a:pt x="50" y="0"/>
                  </a:cubicBezTo>
                  <a:cubicBezTo>
                    <a:pt x="7" y="0"/>
                    <a:pt x="0" y="38"/>
                    <a:pt x="0" y="78"/>
                  </a:cubicBezTo>
                  <a:cubicBezTo>
                    <a:pt x="0" y="116"/>
                    <a:pt x="2" y="159"/>
                    <a:pt x="49" y="159"/>
                  </a:cubicBezTo>
                  <a:cubicBezTo>
                    <a:pt x="79" y="159"/>
                    <a:pt x="94" y="139"/>
                    <a:pt x="95" y="104"/>
                  </a:cubicBezTo>
                  <a:lnTo>
                    <a:pt x="66" y="104"/>
                  </a:lnTo>
                  <a:cubicBezTo>
                    <a:pt x="64" y="123"/>
                    <a:pt x="59" y="132"/>
                    <a:pt x="48" y="132"/>
                  </a:cubicBezTo>
                  <a:cubicBezTo>
                    <a:pt x="36" y="132"/>
                    <a:pt x="32" y="115"/>
                    <a:pt x="32" y="97"/>
                  </a:cubicBezTo>
                  <a:lnTo>
                    <a:pt x="32" y="85"/>
                  </a:lnTo>
                  <a:lnTo>
                    <a:pt x="97" y="85"/>
                  </a:lnTo>
                  <a:close/>
                  <a:moveTo>
                    <a:pt x="32" y="62"/>
                  </a:moveTo>
                  <a:lnTo>
                    <a:pt x="32" y="57"/>
                  </a:lnTo>
                  <a:cubicBezTo>
                    <a:pt x="32" y="43"/>
                    <a:pt x="36" y="27"/>
                    <a:pt x="49" y="27"/>
                  </a:cubicBezTo>
                  <a:cubicBezTo>
                    <a:pt x="63" y="27"/>
                    <a:pt x="65" y="40"/>
                    <a:pt x="66" y="62"/>
                  </a:cubicBezTo>
                  <a:lnTo>
                    <a:pt x="32" y="6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843" y="1412"/>
              <a:ext cx="594" cy="1224"/>
            </a:xfrm>
            <a:custGeom>
              <a:avLst/>
              <a:gdLst>
                <a:gd name="T0" fmla="*/ 32 w 99"/>
                <a:gd name="T1" fmla="*/ 125 h 204"/>
                <a:gd name="T2" fmla="*/ 49 w 99"/>
                <a:gd name="T3" fmla="*/ 75 h 204"/>
                <a:gd name="T4" fmla="*/ 66 w 99"/>
                <a:gd name="T5" fmla="*/ 125 h 204"/>
                <a:gd name="T6" fmla="*/ 49 w 99"/>
                <a:gd name="T7" fmla="*/ 174 h 204"/>
                <a:gd name="T8" fmla="*/ 32 w 99"/>
                <a:gd name="T9" fmla="*/ 125 h 204"/>
                <a:gd name="T10" fmla="*/ 0 w 99"/>
                <a:gd name="T11" fmla="*/ 200 h 204"/>
                <a:gd name="T12" fmla="*/ 31 w 99"/>
                <a:gd name="T13" fmla="*/ 200 h 204"/>
                <a:gd name="T14" fmla="*/ 31 w 99"/>
                <a:gd name="T15" fmla="*/ 184 h 204"/>
                <a:gd name="T16" fmla="*/ 31 w 99"/>
                <a:gd name="T17" fmla="*/ 184 h 204"/>
                <a:gd name="T18" fmla="*/ 60 w 99"/>
                <a:gd name="T19" fmla="*/ 204 h 204"/>
                <a:gd name="T20" fmla="*/ 99 w 99"/>
                <a:gd name="T21" fmla="*/ 125 h 204"/>
                <a:gd name="T22" fmla="*/ 60 w 99"/>
                <a:gd name="T23" fmla="*/ 45 h 204"/>
                <a:gd name="T24" fmla="*/ 33 w 99"/>
                <a:gd name="T25" fmla="*/ 63 h 204"/>
                <a:gd name="T26" fmla="*/ 32 w 99"/>
                <a:gd name="T27" fmla="*/ 63 h 204"/>
                <a:gd name="T28" fmla="*/ 32 w 99"/>
                <a:gd name="T29" fmla="*/ 0 h 204"/>
                <a:gd name="T30" fmla="*/ 0 w 99"/>
                <a:gd name="T31" fmla="*/ 0 h 204"/>
                <a:gd name="T32" fmla="*/ 0 w 99"/>
                <a:gd name="T33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2" y="125"/>
                  </a:moveTo>
                  <a:cubicBezTo>
                    <a:pt x="32" y="92"/>
                    <a:pt x="35" y="75"/>
                    <a:pt x="49" y="75"/>
                  </a:cubicBezTo>
                  <a:cubicBezTo>
                    <a:pt x="63" y="75"/>
                    <a:pt x="66" y="92"/>
                    <a:pt x="66" y="125"/>
                  </a:cubicBezTo>
                  <a:cubicBezTo>
                    <a:pt x="66" y="157"/>
                    <a:pt x="63" y="174"/>
                    <a:pt x="49" y="174"/>
                  </a:cubicBezTo>
                  <a:cubicBezTo>
                    <a:pt x="35" y="174"/>
                    <a:pt x="32" y="157"/>
                    <a:pt x="32" y="125"/>
                  </a:cubicBezTo>
                  <a:close/>
                  <a:moveTo>
                    <a:pt x="0" y="200"/>
                  </a:moveTo>
                  <a:lnTo>
                    <a:pt x="31" y="200"/>
                  </a:lnTo>
                  <a:lnTo>
                    <a:pt x="31" y="184"/>
                  </a:lnTo>
                  <a:lnTo>
                    <a:pt x="31" y="184"/>
                  </a:lnTo>
                  <a:cubicBezTo>
                    <a:pt x="38" y="198"/>
                    <a:pt x="47" y="204"/>
                    <a:pt x="60" y="204"/>
                  </a:cubicBezTo>
                  <a:cubicBezTo>
                    <a:pt x="87" y="204"/>
                    <a:pt x="99" y="180"/>
                    <a:pt x="99" y="125"/>
                  </a:cubicBezTo>
                  <a:cubicBezTo>
                    <a:pt x="99" y="69"/>
                    <a:pt x="87" y="45"/>
                    <a:pt x="60" y="45"/>
                  </a:cubicBezTo>
                  <a:cubicBezTo>
                    <a:pt x="48" y="45"/>
                    <a:pt x="40" y="51"/>
                    <a:pt x="33" y="63"/>
                  </a:cubicBezTo>
                  <a:lnTo>
                    <a:pt x="32" y="6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1521" y="1682"/>
              <a:ext cx="936" cy="930"/>
            </a:xfrm>
            <a:custGeom>
              <a:avLst/>
              <a:gdLst>
                <a:gd name="T0" fmla="*/ 0 w 156"/>
                <a:gd name="T1" fmla="*/ 155 h 155"/>
                <a:gd name="T2" fmla="*/ 32 w 156"/>
                <a:gd name="T3" fmla="*/ 155 h 155"/>
                <a:gd name="T4" fmla="*/ 32 w 156"/>
                <a:gd name="T5" fmla="*/ 56 h 155"/>
                <a:gd name="T6" fmla="*/ 49 w 156"/>
                <a:gd name="T7" fmla="*/ 30 h 155"/>
                <a:gd name="T8" fmla="*/ 62 w 156"/>
                <a:gd name="T9" fmla="*/ 50 h 155"/>
                <a:gd name="T10" fmla="*/ 62 w 156"/>
                <a:gd name="T11" fmla="*/ 155 h 155"/>
                <a:gd name="T12" fmla="*/ 94 w 156"/>
                <a:gd name="T13" fmla="*/ 155 h 155"/>
                <a:gd name="T14" fmla="*/ 94 w 156"/>
                <a:gd name="T15" fmla="*/ 56 h 155"/>
                <a:gd name="T16" fmla="*/ 111 w 156"/>
                <a:gd name="T17" fmla="*/ 30 h 155"/>
                <a:gd name="T18" fmla="*/ 124 w 156"/>
                <a:gd name="T19" fmla="*/ 50 h 155"/>
                <a:gd name="T20" fmla="*/ 124 w 156"/>
                <a:gd name="T21" fmla="*/ 155 h 155"/>
                <a:gd name="T22" fmla="*/ 156 w 156"/>
                <a:gd name="T23" fmla="*/ 155 h 155"/>
                <a:gd name="T24" fmla="*/ 156 w 156"/>
                <a:gd name="T25" fmla="*/ 45 h 155"/>
                <a:gd name="T26" fmla="*/ 125 w 156"/>
                <a:gd name="T27" fmla="*/ 0 h 155"/>
                <a:gd name="T28" fmla="*/ 93 w 156"/>
                <a:gd name="T29" fmla="*/ 24 h 155"/>
                <a:gd name="T30" fmla="*/ 92 w 156"/>
                <a:gd name="T31" fmla="*/ 24 h 155"/>
                <a:gd name="T32" fmla="*/ 63 w 156"/>
                <a:gd name="T33" fmla="*/ 0 h 155"/>
                <a:gd name="T34" fmla="*/ 31 w 156"/>
                <a:gd name="T35" fmla="*/ 20 h 155"/>
                <a:gd name="T36" fmla="*/ 31 w 156"/>
                <a:gd name="T37" fmla="*/ 20 h 155"/>
                <a:gd name="T38" fmla="*/ 31 w 156"/>
                <a:gd name="T39" fmla="*/ 4 h 155"/>
                <a:gd name="T40" fmla="*/ 0 w 156"/>
                <a:gd name="T41" fmla="*/ 4 h 155"/>
                <a:gd name="T42" fmla="*/ 0 w 156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55">
                  <a:moveTo>
                    <a:pt x="0" y="155"/>
                  </a:moveTo>
                  <a:lnTo>
                    <a:pt x="32" y="155"/>
                  </a:lnTo>
                  <a:lnTo>
                    <a:pt x="32" y="56"/>
                  </a:lnTo>
                  <a:cubicBezTo>
                    <a:pt x="32" y="38"/>
                    <a:pt x="39" y="30"/>
                    <a:pt x="49" y="30"/>
                  </a:cubicBezTo>
                  <a:cubicBezTo>
                    <a:pt x="58" y="30"/>
                    <a:pt x="62" y="37"/>
                    <a:pt x="62" y="50"/>
                  </a:cubicBezTo>
                  <a:lnTo>
                    <a:pt x="62" y="155"/>
                  </a:lnTo>
                  <a:lnTo>
                    <a:pt x="94" y="155"/>
                  </a:lnTo>
                  <a:lnTo>
                    <a:pt x="94" y="56"/>
                  </a:lnTo>
                  <a:cubicBezTo>
                    <a:pt x="94" y="38"/>
                    <a:pt x="101" y="30"/>
                    <a:pt x="111" y="30"/>
                  </a:cubicBezTo>
                  <a:cubicBezTo>
                    <a:pt x="120" y="30"/>
                    <a:pt x="124" y="37"/>
                    <a:pt x="124" y="50"/>
                  </a:cubicBezTo>
                  <a:lnTo>
                    <a:pt x="124" y="155"/>
                  </a:lnTo>
                  <a:lnTo>
                    <a:pt x="156" y="155"/>
                  </a:lnTo>
                  <a:lnTo>
                    <a:pt x="156" y="45"/>
                  </a:lnTo>
                  <a:cubicBezTo>
                    <a:pt x="156" y="16"/>
                    <a:pt x="146" y="0"/>
                    <a:pt x="125" y="0"/>
                  </a:cubicBezTo>
                  <a:cubicBezTo>
                    <a:pt x="109" y="0"/>
                    <a:pt x="98" y="8"/>
                    <a:pt x="93" y="24"/>
                  </a:cubicBezTo>
                  <a:lnTo>
                    <a:pt x="92" y="24"/>
                  </a:lnTo>
                  <a:cubicBezTo>
                    <a:pt x="89" y="9"/>
                    <a:pt x="78" y="0"/>
                    <a:pt x="63" y="0"/>
                  </a:cubicBezTo>
                  <a:cubicBezTo>
                    <a:pt x="49" y="0"/>
                    <a:pt x="39" y="6"/>
                    <a:pt x="31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2613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3267" y="1682"/>
              <a:ext cx="588" cy="954"/>
            </a:xfrm>
            <a:custGeom>
              <a:avLst/>
              <a:gdLst>
                <a:gd name="T0" fmla="*/ 33 w 98"/>
                <a:gd name="T1" fmla="*/ 50 h 159"/>
                <a:gd name="T2" fmla="*/ 33 w 98"/>
                <a:gd name="T3" fmla="*/ 46 h 159"/>
                <a:gd name="T4" fmla="*/ 48 w 98"/>
                <a:gd name="T5" fmla="*/ 27 h 159"/>
                <a:gd name="T6" fmla="*/ 63 w 98"/>
                <a:gd name="T7" fmla="*/ 45 h 159"/>
                <a:gd name="T8" fmla="*/ 50 w 98"/>
                <a:gd name="T9" fmla="*/ 63 h 159"/>
                <a:gd name="T10" fmla="*/ 32 w 98"/>
                <a:gd name="T11" fmla="*/ 69 h 159"/>
                <a:gd name="T12" fmla="*/ 0 w 98"/>
                <a:gd name="T13" fmla="*/ 116 h 159"/>
                <a:gd name="T14" fmla="*/ 30 w 98"/>
                <a:gd name="T15" fmla="*/ 159 h 159"/>
                <a:gd name="T16" fmla="*/ 63 w 98"/>
                <a:gd name="T17" fmla="*/ 139 h 159"/>
                <a:gd name="T18" fmla="*/ 63 w 98"/>
                <a:gd name="T19" fmla="*/ 139 h 159"/>
                <a:gd name="T20" fmla="*/ 67 w 98"/>
                <a:gd name="T21" fmla="*/ 155 h 159"/>
                <a:gd name="T22" fmla="*/ 98 w 98"/>
                <a:gd name="T23" fmla="*/ 155 h 159"/>
                <a:gd name="T24" fmla="*/ 94 w 98"/>
                <a:gd name="T25" fmla="*/ 126 h 159"/>
                <a:gd name="T26" fmla="*/ 94 w 98"/>
                <a:gd name="T27" fmla="*/ 47 h 159"/>
                <a:gd name="T28" fmla="*/ 48 w 98"/>
                <a:gd name="T29" fmla="*/ 0 h 159"/>
                <a:gd name="T30" fmla="*/ 4 w 98"/>
                <a:gd name="T31" fmla="*/ 47 h 159"/>
                <a:gd name="T32" fmla="*/ 4 w 98"/>
                <a:gd name="T33" fmla="*/ 50 h 159"/>
                <a:gd name="T34" fmla="*/ 33 w 98"/>
                <a:gd name="T35" fmla="*/ 50 h 159"/>
                <a:gd name="T36" fmla="*/ 63 w 98"/>
                <a:gd name="T37" fmla="*/ 109 h 159"/>
                <a:gd name="T38" fmla="*/ 43 w 98"/>
                <a:gd name="T39" fmla="*/ 132 h 159"/>
                <a:gd name="T40" fmla="*/ 31 w 98"/>
                <a:gd name="T41" fmla="*/ 111 h 159"/>
                <a:gd name="T42" fmla="*/ 49 w 98"/>
                <a:gd name="T43" fmla="*/ 87 h 159"/>
                <a:gd name="T44" fmla="*/ 63 w 98"/>
                <a:gd name="T45" fmla="*/ 80 h 159"/>
                <a:gd name="T46" fmla="*/ 63 w 98"/>
                <a:gd name="T4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59">
                  <a:moveTo>
                    <a:pt x="33" y="50"/>
                  </a:moveTo>
                  <a:lnTo>
                    <a:pt x="33" y="46"/>
                  </a:lnTo>
                  <a:cubicBezTo>
                    <a:pt x="33" y="34"/>
                    <a:pt x="38" y="27"/>
                    <a:pt x="48" y="27"/>
                  </a:cubicBezTo>
                  <a:cubicBezTo>
                    <a:pt x="59" y="27"/>
                    <a:pt x="63" y="34"/>
                    <a:pt x="63" y="45"/>
                  </a:cubicBezTo>
                  <a:cubicBezTo>
                    <a:pt x="63" y="55"/>
                    <a:pt x="60" y="60"/>
                    <a:pt x="50" y="63"/>
                  </a:cubicBezTo>
                  <a:lnTo>
                    <a:pt x="32" y="69"/>
                  </a:lnTo>
                  <a:cubicBezTo>
                    <a:pt x="10" y="76"/>
                    <a:pt x="0" y="87"/>
                    <a:pt x="0" y="116"/>
                  </a:cubicBezTo>
                  <a:cubicBezTo>
                    <a:pt x="0" y="136"/>
                    <a:pt x="8" y="159"/>
                    <a:pt x="30" y="159"/>
                  </a:cubicBezTo>
                  <a:cubicBezTo>
                    <a:pt x="46" y="159"/>
                    <a:pt x="55" y="155"/>
                    <a:pt x="63" y="139"/>
                  </a:cubicBezTo>
                  <a:lnTo>
                    <a:pt x="63" y="139"/>
                  </a:lnTo>
                  <a:cubicBezTo>
                    <a:pt x="64" y="144"/>
                    <a:pt x="65" y="150"/>
                    <a:pt x="67" y="155"/>
                  </a:cubicBezTo>
                  <a:lnTo>
                    <a:pt x="98" y="155"/>
                  </a:lnTo>
                  <a:cubicBezTo>
                    <a:pt x="95" y="146"/>
                    <a:pt x="94" y="140"/>
                    <a:pt x="94" y="126"/>
                  </a:cubicBezTo>
                  <a:lnTo>
                    <a:pt x="94" y="47"/>
                  </a:lnTo>
                  <a:cubicBezTo>
                    <a:pt x="94" y="19"/>
                    <a:pt x="87" y="0"/>
                    <a:pt x="48" y="0"/>
                  </a:cubicBezTo>
                  <a:cubicBezTo>
                    <a:pt x="24" y="0"/>
                    <a:pt x="4" y="12"/>
                    <a:pt x="4" y="47"/>
                  </a:cubicBezTo>
                  <a:lnTo>
                    <a:pt x="4" y="50"/>
                  </a:lnTo>
                  <a:lnTo>
                    <a:pt x="33" y="50"/>
                  </a:lnTo>
                  <a:close/>
                  <a:moveTo>
                    <a:pt x="63" y="109"/>
                  </a:moveTo>
                  <a:cubicBezTo>
                    <a:pt x="63" y="126"/>
                    <a:pt x="52" y="132"/>
                    <a:pt x="43" y="132"/>
                  </a:cubicBezTo>
                  <a:cubicBezTo>
                    <a:pt x="34" y="132"/>
                    <a:pt x="31" y="123"/>
                    <a:pt x="31" y="111"/>
                  </a:cubicBezTo>
                  <a:cubicBezTo>
                    <a:pt x="31" y="98"/>
                    <a:pt x="36" y="90"/>
                    <a:pt x="49" y="87"/>
                  </a:cubicBezTo>
                  <a:cubicBezTo>
                    <a:pt x="53" y="86"/>
                    <a:pt x="59" y="83"/>
                    <a:pt x="63" y="80"/>
                  </a:cubicBezTo>
                  <a:lnTo>
                    <a:pt x="63" y="109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3939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587" y="1682"/>
              <a:ext cx="558" cy="954"/>
            </a:xfrm>
            <a:custGeom>
              <a:avLst/>
              <a:gdLst>
                <a:gd name="T0" fmla="*/ 0 w 93"/>
                <a:gd name="T1" fmla="*/ 106 h 159"/>
                <a:gd name="T2" fmla="*/ 0 w 93"/>
                <a:gd name="T3" fmla="*/ 111 h 159"/>
                <a:gd name="T4" fmla="*/ 46 w 93"/>
                <a:gd name="T5" fmla="*/ 159 h 159"/>
                <a:gd name="T6" fmla="*/ 93 w 93"/>
                <a:gd name="T7" fmla="*/ 111 h 159"/>
                <a:gd name="T8" fmla="*/ 65 w 93"/>
                <a:gd name="T9" fmla="*/ 68 h 159"/>
                <a:gd name="T10" fmla="*/ 46 w 93"/>
                <a:gd name="T11" fmla="*/ 60 h 159"/>
                <a:gd name="T12" fmla="*/ 32 w 93"/>
                <a:gd name="T13" fmla="*/ 43 h 159"/>
                <a:gd name="T14" fmla="*/ 47 w 93"/>
                <a:gd name="T15" fmla="*/ 27 h 159"/>
                <a:gd name="T16" fmla="*/ 61 w 93"/>
                <a:gd name="T17" fmla="*/ 49 h 159"/>
                <a:gd name="T18" fmla="*/ 90 w 93"/>
                <a:gd name="T19" fmla="*/ 49 h 159"/>
                <a:gd name="T20" fmla="*/ 90 w 93"/>
                <a:gd name="T21" fmla="*/ 43 h 159"/>
                <a:gd name="T22" fmla="*/ 47 w 93"/>
                <a:gd name="T23" fmla="*/ 0 h 159"/>
                <a:gd name="T24" fmla="*/ 1 w 93"/>
                <a:gd name="T25" fmla="*/ 46 h 159"/>
                <a:gd name="T26" fmla="*/ 28 w 93"/>
                <a:gd name="T27" fmla="*/ 88 h 159"/>
                <a:gd name="T28" fmla="*/ 50 w 93"/>
                <a:gd name="T29" fmla="*/ 97 h 159"/>
                <a:gd name="T30" fmla="*/ 62 w 93"/>
                <a:gd name="T31" fmla="*/ 114 h 159"/>
                <a:gd name="T32" fmla="*/ 46 w 93"/>
                <a:gd name="T33" fmla="*/ 132 h 159"/>
                <a:gd name="T34" fmla="*/ 29 w 93"/>
                <a:gd name="T35" fmla="*/ 111 h 159"/>
                <a:gd name="T36" fmla="*/ 29 w 93"/>
                <a:gd name="T37" fmla="*/ 106 h 159"/>
                <a:gd name="T38" fmla="*/ 0 w 93"/>
                <a:gd name="T39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59">
                  <a:moveTo>
                    <a:pt x="0" y="106"/>
                  </a:moveTo>
                  <a:lnTo>
                    <a:pt x="0" y="111"/>
                  </a:lnTo>
                  <a:cubicBezTo>
                    <a:pt x="0" y="140"/>
                    <a:pt x="10" y="159"/>
                    <a:pt x="46" y="159"/>
                  </a:cubicBezTo>
                  <a:cubicBezTo>
                    <a:pt x="73" y="159"/>
                    <a:pt x="93" y="143"/>
                    <a:pt x="93" y="111"/>
                  </a:cubicBezTo>
                  <a:cubicBezTo>
                    <a:pt x="93" y="89"/>
                    <a:pt x="86" y="76"/>
                    <a:pt x="65" y="68"/>
                  </a:cubicBezTo>
                  <a:lnTo>
                    <a:pt x="46" y="60"/>
                  </a:lnTo>
                  <a:cubicBezTo>
                    <a:pt x="35" y="56"/>
                    <a:pt x="32" y="50"/>
                    <a:pt x="32" y="43"/>
                  </a:cubicBezTo>
                  <a:cubicBezTo>
                    <a:pt x="32" y="32"/>
                    <a:pt x="39" y="27"/>
                    <a:pt x="47" y="27"/>
                  </a:cubicBezTo>
                  <a:cubicBezTo>
                    <a:pt x="58" y="27"/>
                    <a:pt x="61" y="34"/>
                    <a:pt x="61" y="49"/>
                  </a:cubicBezTo>
                  <a:lnTo>
                    <a:pt x="90" y="49"/>
                  </a:lnTo>
                  <a:lnTo>
                    <a:pt x="90" y="43"/>
                  </a:lnTo>
                  <a:cubicBezTo>
                    <a:pt x="90" y="16"/>
                    <a:pt x="77" y="0"/>
                    <a:pt x="47" y="0"/>
                  </a:cubicBezTo>
                  <a:cubicBezTo>
                    <a:pt x="14" y="0"/>
                    <a:pt x="1" y="21"/>
                    <a:pt x="1" y="46"/>
                  </a:cubicBezTo>
                  <a:cubicBezTo>
                    <a:pt x="1" y="67"/>
                    <a:pt x="10" y="80"/>
                    <a:pt x="28" y="88"/>
                  </a:cubicBezTo>
                  <a:lnTo>
                    <a:pt x="50" y="97"/>
                  </a:lnTo>
                  <a:cubicBezTo>
                    <a:pt x="57" y="100"/>
                    <a:pt x="62" y="105"/>
                    <a:pt x="62" y="114"/>
                  </a:cubicBezTo>
                  <a:cubicBezTo>
                    <a:pt x="62" y="126"/>
                    <a:pt x="56" y="132"/>
                    <a:pt x="46" y="132"/>
                  </a:cubicBezTo>
                  <a:cubicBezTo>
                    <a:pt x="35" y="132"/>
                    <a:pt x="29" y="124"/>
                    <a:pt x="29" y="111"/>
                  </a:cubicBezTo>
                  <a:lnTo>
                    <a:pt x="29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5157" y="1448"/>
              <a:ext cx="408" cy="1170"/>
            </a:xfrm>
            <a:custGeom>
              <a:avLst/>
              <a:gdLst>
                <a:gd name="T0" fmla="*/ 17 w 68"/>
                <a:gd name="T1" fmla="*/ 43 h 195"/>
                <a:gd name="T2" fmla="*/ 0 w 68"/>
                <a:gd name="T3" fmla="*/ 43 h 195"/>
                <a:gd name="T4" fmla="*/ 0 w 68"/>
                <a:gd name="T5" fmla="*/ 70 h 195"/>
                <a:gd name="T6" fmla="*/ 17 w 68"/>
                <a:gd name="T7" fmla="*/ 70 h 195"/>
                <a:gd name="T8" fmla="*/ 17 w 68"/>
                <a:gd name="T9" fmla="*/ 156 h 195"/>
                <a:gd name="T10" fmla="*/ 47 w 68"/>
                <a:gd name="T11" fmla="*/ 195 h 195"/>
                <a:gd name="T12" fmla="*/ 68 w 68"/>
                <a:gd name="T13" fmla="*/ 194 h 195"/>
                <a:gd name="T14" fmla="*/ 68 w 68"/>
                <a:gd name="T15" fmla="*/ 167 h 195"/>
                <a:gd name="T16" fmla="*/ 61 w 68"/>
                <a:gd name="T17" fmla="*/ 167 h 195"/>
                <a:gd name="T18" fmla="*/ 49 w 68"/>
                <a:gd name="T19" fmla="*/ 151 h 195"/>
                <a:gd name="T20" fmla="*/ 49 w 68"/>
                <a:gd name="T21" fmla="*/ 70 h 195"/>
                <a:gd name="T22" fmla="*/ 68 w 68"/>
                <a:gd name="T23" fmla="*/ 70 h 195"/>
                <a:gd name="T24" fmla="*/ 68 w 68"/>
                <a:gd name="T25" fmla="*/ 43 h 195"/>
                <a:gd name="T26" fmla="*/ 49 w 68"/>
                <a:gd name="T27" fmla="*/ 43 h 195"/>
                <a:gd name="T28" fmla="*/ 49 w 68"/>
                <a:gd name="T29" fmla="*/ 0 h 195"/>
                <a:gd name="T30" fmla="*/ 17 w 68"/>
                <a:gd name="T31" fmla="*/ 0 h 195"/>
                <a:gd name="T32" fmla="*/ 17 w 68"/>
                <a:gd name="T33" fmla="*/ 4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5">
                  <a:moveTo>
                    <a:pt x="17" y="43"/>
                  </a:moveTo>
                  <a:lnTo>
                    <a:pt x="0" y="43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17" y="156"/>
                  </a:lnTo>
                  <a:cubicBezTo>
                    <a:pt x="17" y="186"/>
                    <a:pt x="21" y="195"/>
                    <a:pt x="47" y="195"/>
                  </a:cubicBezTo>
                  <a:cubicBezTo>
                    <a:pt x="54" y="195"/>
                    <a:pt x="61" y="195"/>
                    <a:pt x="68" y="194"/>
                  </a:cubicBezTo>
                  <a:lnTo>
                    <a:pt x="68" y="167"/>
                  </a:lnTo>
                  <a:cubicBezTo>
                    <a:pt x="66" y="167"/>
                    <a:pt x="63" y="167"/>
                    <a:pt x="61" y="167"/>
                  </a:cubicBezTo>
                  <a:cubicBezTo>
                    <a:pt x="51" y="167"/>
                    <a:pt x="49" y="163"/>
                    <a:pt x="49" y="151"/>
                  </a:cubicBezTo>
                  <a:lnTo>
                    <a:pt x="49" y="70"/>
                  </a:lnTo>
                  <a:lnTo>
                    <a:pt x="68" y="70"/>
                  </a:lnTo>
                  <a:lnTo>
                    <a:pt x="68" y="43"/>
                  </a:lnTo>
                  <a:lnTo>
                    <a:pt x="49" y="43"/>
                  </a:lnTo>
                  <a:lnTo>
                    <a:pt x="49" y="0"/>
                  </a:lnTo>
                  <a:lnTo>
                    <a:pt x="17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sp>
        <p:nvSpPr>
          <p:cNvPr id="1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273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m-papst_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7246036"/>
            <a:ext cx="2133600" cy="365125"/>
          </a:xfrm>
          <a:prstGeom prst="rect">
            <a:avLst/>
          </a:prstGeom>
        </p:spPr>
        <p:txBody>
          <a:bodyPr/>
          <a:lstStyle/>
          <a:p>
            <a:fld id="{FC8F4730-1462-47FA-8D41-0C2EA227E00B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/>
              <a:t>04/05/2018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1249378" y="541748"/>
            <a:ext cx="7891701" cy="154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870174" y="541748"/>
            <a:ext cx="381140" cy="1548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3" name="Line 46"/>
          <p:cNvSpPr>
            <a:spLocks noChangeShapeType="1"/>
          </p:cNvSpPr>
          <p:nvPr userDrawn="1"/>
        </p:nvSpPr>
        <p:spPr bwMode="auto">
          <a:xfrm>
            <a:off x="6486301" y="844550"/>
            <a:ext cx="0" cy="1245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24" name="Logo"/>
          <p:cNvGrpSpPr>
            <a:grpSpLocks noChangeAspect="1"/>
          </p:cNvGrpSpPr>
          <p:nvPr userDrawn="1"/>
        </p:nvGrpSpPr>
        <p:grpSpPr bwMode="auto">
          <a:xfrm>
            <a:off x="6792597" y="835707"/>
            <a:ext cx="1918800" cy="533237"/>
            <a:chOff x="189" y="1412"/>
            <a:chExt cx="5376" cy="1494"/>
          </a:xfrm>
        </p:grpSpPr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189" y="1682"/>
              <a:ext cx="582" cy="954"/>
            </a:xfrm>
            <a:custGeom>
              <a:avLst/>
              <a:gdLst>
                <a:gd name="T0" fmla="*/ 97 w 97"/>
                <a:gd name="T1" fmla="*/ 85 h 159"/>
                <a:gd name="T2" fmla="*/ 97 w 97"/>
                <a:gd name="T3" fmla="*/ 77 h 159"/>
                <a:gd name="T4" fmla="*/ 50 w 97"/>
                <a:gd name="T5" fmla="*/ 0 h 159"/>
                <a:gd name="T6" fmla="*/ 0 w 97"/>
                <a:gd name="T7" fmla="*/ 78 h 159"/>
                <a:gd name="T8" fmla="*/ 49 w 97"/>
                <a:gd name="T9" fmla="*/ 159 h 159"/>
                <a:gd name="T10" fmla="*/ 95 w 97"/>
                <a:gd name="T11" fmla="*/ 104 h 159"/>
                <a:gd name="T12" fmla="*/ 66 w 97"/>
                <a:gd name="T13" fmla="*/ 104 h 159"/>
                <a:gd name="T14" fmla="*/ 48 w 97"/>
                <a:gd name="T15" fmla="*/ 132 h 159"/>
                <a:gd name="T16" fmla="*/ 32 w 97"/>
                <a:gd name="T17" fmla="*/ 97 h 159"/>
                <a:gd name="T18" fmla="*/ 32 w 97"/>
                <a:gd name="T19" fmla="*/ 85 h 159"/>
                <a:gd name="T20" fmla="*/ 97 w 97"/>
                <a:gd name="T21" fmla="*/ 85 h 159"/>
                <a:gd name="T22" fmla="*/ 32 w 97"/>
                <a:gd name="T23" fmla="*/ 62 h 159"/>
                <a:gd name="T24" fmla="*/ 32 w 97"/>
                <a:gd name="T25" fmla="*/ 57 h 159"/>
                <a:gd name="T26" fmla="*/ 49 w 97"/>
                <a:gd name="T27" fmla="*/ 27 h 159"/>
                <a:gd name="T28" fmla="*/ 66 w 97"/>
                <a:gd name="T29" fmla="*/ 62 h 159"/>
                <a:gd name="T30" fmla="*/ 32 w 97"/>
                <a:gd name="T31" fmla="*/ 6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9">
                  <a:moveTo>
                    <a:pt x="97" y="85"/>
                  </a:moveTo>
                  <a:lnTo>
                    <a:pt x="97" y="77"/>
                  </a:lnTo>
                  <a:cubicBezTo>
                    <a:pt x="97" y="31"/>
                    <a:pt x="88" y="0"/>
                    <a:pt x="50" y="0"/>
                  </a:cubicBezTo>
                  <a:cubicBezTo>
                    <a:pt x="7" y="0"/>
                    <a:pt x="0" y="38"/>
                    <a:pt x="0" y="78"/>
                  </a:cubicBezTo>
                  <a:cubicBezTo>
                    <a:pt x="0" y="116"/>
                    <a:pt x="2" y="159"/>
                    <a:pt x="49" y="159"/>
                  </a:cubicBezTo>
                  <a:cubicBezTo>
                    <a:pt x="79" y="159"/>
                    <a:pt x="94" y="139"/>
                    <a:pt x="95" y="104"/>
                  </a:cubicBezTo>
                  <a:lnTo>
                    <a:pt x="66" y="104"/>
                  </a:lnTo>
                  <a:cubicBezTo>
                    <a:pt x="64" y="123"/>
                    <a:pt x="59" y="132"/>
                    <a:pt x="48" y="132"/>
                  </a:cubicBezTo>
                  <a:cubicBezTo>
                    <a:pt x="36" y="132"/>
                    <a:pt x="32" y="115"/>
                    <a:pt x="32" y="97"/>
                  </a:cubicBezTo>
                  <a:lnTo>
                    <a:pt x="32" y="85"/>
                  </a:lnTo>
                  <a:lnTo>
                    <a:pt x="97" y="85"/>
                  </a:lnTo>
                  <a:close/>
                  <a:moveTo>
                    <a:pt x="32" y="62"/>
                  </a:moveTo>
                  <a:lnTo>
                    <a:pt x="32" y="57"/>
                  </a:lnTo>
                  <a:cubicBezTo>
                    <a:pt x="32" y="43"/>
                    <a:pt x="36" y="27"/>
                    <a:pt x="49" y="27"/>
                  </a:cubicBezTo>
                  <a:cubicBezTo>
                    <a:pt x="63" y="27"/>
                    <a:pt x="65" y="40"/>
                    <a:pt x="66" y="62"/>
                  </a:cubicBezTo>
                  <a:lnTo>
                    <a:pt x="32" y="6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 userDrawn="1"/>
          </p:nvSpPr>
          <p:spPr bwMode="auto">
            <a:xfrm>
              <a:off x="843" y="1412"/>
              <a:ext cx="594" cy="1224"/>
            </a:xfrm>
            <a:custGeom>
              <a:avLst/>
              <a:gdLst>
                <a:gd name="T0" fmla="*/ 32 w 99"/>
                <a:gd name="T1" fmla="*/ 125 h 204"/>
                <a:gd name="T2" fmla="*/ 49 w 99"/>
                <a:gd name="T3" fmla="*/ 75 h 204"/>
                <a:gd name="T4" fmla="*/ 66 w 99"/>
                <a:gd name="T5" fmla="*/ 125 h 204"/>
                <a:gd name="T6" fmla="*/ 49 w 99"/>
                <a:gd name="T7" fmla="*/ 174 h 204"/>
                <a:gd name="T8" fmla="*/ 32 w 99"/>
                <a:gd name="T9" fmla="*/ 125 h 204"/>
                <a:gd name="T10" fmla="*/ 0 w 99"/>
                <a:gd name="T11" fmla="*/ 200 h 204"/>
                <a:gd name="T12" fmla="*/ 31 w 99"/>
                <a:gd name="T13" fmla="*/ 200 h 204"/>
                <a:gd name="T14" fmla="*/ 31 w 99"/>
                <a:gd name="T15" fmla="*/ 184 h 204"/>
                <a:gd name="T16" fmla="*/ 31 w 99"/>
                <a:gd name="T17" fmla="*/ 184 h 204"/>
                <a:gd name="T18" fmla="*/ 60 w 99"/>
                <a:gd name="T19" fmla="*/ 204 h 204"/>
                <a:gd name="T20" fmla="*/ 99 w 99"/>
                <a:gd name="T21" fmla="*/ 125 h 204"/>
                <a:gd name="T22" fmla="*/ 60 w 99"/>
                <a:gd name="T23" fmla="*/ 45 h 204"/>
                <a:gd name="T24" fmla="*/ 33 w 99"/>
                <a:gd name="T25" fmla="*/ 63 h 204"/>
                <a:gd name="T26" fmla="*/ 32 w 99"/>
                <a:gd name="T27" fmla="*/ 63 h 204"/>
                <a:gd name="T28" fmla="*/ 32 w 99"/>
                <a:gd name="T29" fmla="*/ 0 h 204"/>
                <a:gd name="T30" fmla="*/ 0 w 99"/>
                <a:gd name="T31" fmla="*/ 0 h 204"/>
                <a:gd name="T32" fmla="*/ 0 w 99"/>
                <a:gd name="T33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2" y="125"/>
                  </a:moveTo>
                  <a:cubicBezTo>
                    <a:pt x="32" y="92"/>
                    <a:pt x="35" y="75"/>
                    <a:pt x="49" y="75"/>
                  </a:cubicBezTo>
                  <a:cubicBezTo>
                    <a:pt x="63" y="75"/>
                    <a:pt x="66" y="92"/>
                    <a:pt x="66" y="125"/>
                  </a:cubicBezTo>
                  <a:cubicBezTo>
                    <a:pt x="66" y="157"/>
                    <a:pt x="63" y="174"/>
                    <a:pt x="49" y="174"/>
                  </a:cubicBezTo>
                  <a:cubicBezTo>
                    <a:pt x="35" y="174"/>
                    <a:pt x="32" y="157"/>
                    <a:pt x="32" y="125"/>
                  </a:cubicBezTo>
                  <a:close/>
                  <a:moveTo>
                    <a:pt x="0" y="200"/>
                  </a:moveTo>
                  <a:lnTo>
                    <a:pt x="31" y="200"/>
                  </a:lnTo>
                  <a:lnTo>
                    <a:pt x="31" y="184"/>
                  </a:lnTo>
                  <a:lnTo>
                    <a:pt x="31" y="184"/>
                  </a:lnTo>
                  <a:cubicBezTo>
                    <a:pt x="38" y="198"/>
                    <a:pt x="47" y="204"/>
                    <a:pt x="60" y="204"/>
                  </a:cubicBezTo>
                  <a:cubicBezTo>
                    <a:pt x="87" y="204"/>
                    <a:pt x="99" y="180"/>
                    <a:pt x="99" y="125"/>
                  </a:cubicBezTo>
                  <a:cubicBezTo>
                    <a:pt x="99" y="69"/>
                    <a:pt x="87" y="45"/>
                    <a:pt x="60" y="45"/>
                  </a:cubicBezTo>
                  <a:cubicBezTo>
                    <a:pt x="48" y="45"/>
                    <a:pt x="40" y="51"/>
                    <a:pt x="33" y="63"/>
                  </a:cubicBezTo>
                  <a:lnTo>
                    <a:pt x="32" y="6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1521" y="1682"/>
              <a:ext cx="936" cy="930"/>
            </a:xfrm>
            <a:custGeom>
              <a:avLst/>
              <a:gdLst>
                <a:gd name="T0" fmla="*/ 0 w 156"/>
                <a:gd name="T1" fmla="*/ 155 h 155"/>
                <a:gd name="T2" fmla="*/ 32 w 156"/>
                <a:gd name="T3" fmla="*/ 155 h 155"/>
                <a:gd name="T4" fmla="*/ 32 w 156"/>
                <a:gd name="T5" fmla="*/ 56 h 155"/>
                <a:gd name="T6" fmla="*/ 49 w 156"/>
                <a:gd name="T7" fmla="*/ 30 h 155"/>
                <a:gd name="T8" fmla="*/ 62 w 156"/>
                <a:gd name="T9" fmla="*/ 50 h 155"/>
                <a:gd name="T10" fmla="*/ 62 w 156"/>
                <a:gd name="T11" fmla="*/ 155 h 155"/>
                <a:gd name="T12" fmla="*/ 94 w 156"/>
                <a:gd name="T13" fmla="*/ 155 h 155"/>
                <a:gd name="T14" fmla="*/ 94 w 156"/>
                <a:gd name="T15" fmla="*/ 56 h 155"/>
                <a:gd name="T16" fmla="*/ 111 w 156"/>
                <a:gd name="T17" fmla="*/ 30 h 155"/>
                <a:gd name="T18" fmla="*/ 124 w 156"/>
                <a:gd name="T19" fmla="*/ 50 h 155"/>
                <a:gd name="T20" fmla="*/ 124 w 156"/>
                <a:gd name="T21" fmla="*/ 155 h 155"/>
                <a:gd name="T22" fmla="*/ 156 w 156"/>
                <a:gd name="T23" fmla="*/ 155 h 155"/>
                <a:gd name="T24" fmla="*/ 156 w 156"/>
                <a:gd name="T25" fmla="*/ 45 h 155"/>
                <a:gd name="T26" fmla="*/ 125 w 156"/>
                <a:gd name="T27" fmla="*/ 0 h 155"/>
                <a:gd name="T28" fmla="*/ 93 w 156"/>
                <a:gd name="T29" fmla="*/ 24 h 155"/>
                <a:gd name="T30" fmla="*/ 92 w 156"/>
                <a:gd name="T31" fmla="*/ 24 h 155"/>
                <a:gd name="T32" fmla="*/ 63 w 156"/>
                <a:gd name="T33" fmla="*/ 0 h 155"/>
                <a:gd name="T34" fmla="*/ 31 w 156"/>
                <a:gd name="T35" fmla="*/ 20 h 155"/>
                <a:gd name="T36" fmla="*/ 31 w 156"/>
                <a:gd name="T37" fmla="*/ 20 h 155"/>
                <a:gd name="T38" fmla="*/ 31 w 156"/>
                <a:gd name="T39" fmla="*/ 4 h 155"/>
                <a:gd name="T40" fmla="*/ 0 w 156"/>
                <a:gd name="T41" fmla="*/ 4 h 155"/>
                <a:gd name="T42" fmla="*/ 0 w 156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55">
                  <a:moveTo>
                    <a:pt x="0" y="155"/>
                  </a:moveTo>
                  <a:lnTo>
                    <a:pt x="32" y="155"/>
                  </a:lnTo>
                  <a:lnTo>
                    <a:pt x="32" y="56"/>
                  </a:lnTo>
                  <a:cubicBezTo>
                    <a:pt x="32" y="38"/>
                    <a:pt x="39" y="30"/>
                    <a:pt x="49" y="30"/>
                  </a:cubicBezTo>
                  <a:cubicBezTo>
                    <a:pt x="58" y="30"/>
                    <a:pt x="62" y="37"/>
                    <a:pt x="62" y="50"/>
                  </a:cubicBezTo>
                  <a:lnTo>
                    <a:pt x="62" y="155"/>
                  </a:lnTo>
                  <a:lnTo>
                    <a:pt x="94" y="155"/>
                  </a:lnTo>
                  <a:lnTo>
                    <a:pt x="94" y="56"/>
                  </a:lnTo>
                  <a:cubicBezTo>
                    <a:pt x="94" y="38"/>
                    <a:pt x="101" y="30"/>
                    <a:pt x="111" y="30"/>
                  </a:cubicBezTo>
                  <a:cubicBezTo>
                    <a:pt x="120" y="30"/>
                    <a:pt x="124" y="37"/>
                    <a:pt x="124" y="50"/>
                  </a:cubicBezTo>
                  <a:lnTo>
                    <a:pt x="124" y="155"/>
                  </a:lnTo>
                  <a:lnTo>
                    <a:pt x="156" y="155"/>
                  </a:lnTo>
                  <a:lnTo>
                    <a:pt x="156" y="45"/>
                  </a:lnTo>
                  <a:cubicBezTo>
                    <a:pt x="156" y="16"/>
                    <a:pt x="146" y="0"/>
                    <a:pt x="125" y="0"/>
                  </a:cubicBezTo>
                  <a:cubicBezTo>
                    <a:pt x="109" y="0"/>
                    <a:pt x="98" y="8"/>
                    <a:pt x="93" y="24"/>
                  </a:cubicBezTo>
                  <a:lnTo>
                    <a:pt x="92" y="24"/>
                  </a:lnTo>
                  <a:cubicBezTo>
                    <a:pt x="89" y="9"/>
                    <a:pt x="78" y="0"/>
                    <a:pt x="63" y="0"/>
                  </a:cubicBezTo>
                  <a:cubicBezTo>
                    <a:pt x="49" y="0"/>
                    <a:pt x="39" y="6"/>
                    <a:pt x="31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2613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3267" y="1682"/>
              <a:ext cx="588" cy="954"/>
            </a:xfrm>
            <a:custGeom>
              <a:avLst/>
              <a:gdLst>
                <a:gd name="T0" fmla="*/ 33 w 98"/>
                <a:gd name="T1" fmla="*/ 50 h 159"/>
                <a:gd name="T2" fmla="*/ 33 w 98"/>
                <a:gd name="T3" fmla="*/ 46 h 159"/>
                <a:gd name="T4" fmla="*/ 48 w 98"/>
                <a:gd name="T5" fmla="*/ 27 h 159"/>
                <a:gd name="T6" fmla="*/ 63 w 98"/>
                <a:gd name="T7" fmla="*/ 45 h 159"/>
                <a:gd name="T8" fmla="*/ 50 w 98"/>
                <a:gd name="T9" fmla="*/ 63 h 159"/>
                <a:gd name="T10" fmla="*/ 32 w 98"/>
                <a:gd name="T11" fmla="*/ 69 h 159"/>
                <a:gd name="T12" fmla="*/ 0 w 98"/>
                <a:gd name="T13" fmla="*/ 116 h 159"/>
                <a:gd name="T14" fmla="*/ 30 w 98"/>
                <a:gd name="T15" fmla="*/ 159 h 159"/>
                <a:gd name="T16" fmla="*/ 63 w 98"/>
                <a:gd name="T17" fmla="*/ 139 h 159"/>
                <a:gd name="T18" fmla="*/ 63 w 98"/>
                <a:gd name="T19" fmla="*/ 139 h 159"/>
                <a:gd name="T20" fmla="*/ 67 w 98"/>
                <a:gd name="T21" fmla="*/ 155 h 159"/>
                <a:gd name="T22" fmla="*/ 98 w 98"/>
                <a:gd name="T23" fmla="*/ 155 h 159"/>
                <a:gd name="T24" fmla="*/ 94 w 98"/>
                <a:gd name="T25" fmla="*/ 126 h 159"/>
                <a:gd name="T26" fmla="*/ 94 w 98"/>
                <a:gd name="T27" fmla="*/ 47 h 159"/>
                <a:gd name="T28" fmla="*/ 48 w 98"/>
                <a:gd name="T29" fmla="*/ 0 h 159"/>
                <a:gd name="T30" fmla="*/ 4 w 98"/>
                <a:gd name="T31" fmla="*/ 47 h 159"/>
                <a:gd name="T32" fmla="*/ 4 w 98"/>
                <a:gd name="T33" fmla="*/ 50 h 159"/>
                <a:gd name="T34" fmla="*/ 33 w 98"/>
                <a:gd name="T35" fmla="*/ 50 h 159"/>
                <a:gd name="T36" fmla="*/ 63 w 98"/>
                <a:gd name="T37" fmla="*/ 109 h 159"/>
                <a:gd name="T38" fmla="*/ 43 w 98"/>
                <a:gd name="T39" fmla="*/ 132 h 159"/>
                <a:gd name="T40" fmla="*/ 31 w 98"/>
                <a:gd name="T41" fmla="*/ 111 h 159"/>
                <a:gd name="T42" fmla="*/ 49 w 98"/>
                <a:gd name="T43" fmla="*/ 87 h 159"/>
                <a:gd name="T44" fmla="*/ 63 w 98"/>
                <a:gd name="T45" fmla="*/ 80 h 159"/>
                <a:gd name="T46" fmla="*/ 63 w 98"/>
                <a:gd name="T4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59">
                  <a:moveTo>
                    <a:pt x="33" y="50"/>
                  </a:moveTo>
                  <a:lnTo>
                    <a:pt x="33" y="46"/>
                  </a:lnTo>
                  <a:cubicBezTo>
                    <a:pt x="33" y="34"/>
                    <a:pt x="38" y="27"/>
                    <a:pt x="48" y="27"/>
                  </a:cubicBezTo>
                  <a:cubicBezTo>
                    <a:pt x="59" y="27"/>
                    <a:pt x="63" y="34"/>
                    <a:pt x="63" y="45"/>
                  </a:cubicBezTo>
                  <a:cubicBezTo>
                    <a:pt x="63" y="55"/>
                    <a:pt x="60" y="60"/>
                    <a:pt x="50" y="63"/>
                  </a:cubicBezTo>
                  <a:lnTo>
                    <a:pt x="32" y="69"/>
                  </a:lnTo>
                  <a:cubicBezTo>
                    <a:pt x="10" y="76"/>
                    <a:pt x="0" y="87"/>
                    <a:pt x="0" y="116"/>
                  </a:cubicBezTo>
                  <a:cubicBezTo>
                    <a:pt x="0" y="136"/>
                    <a:pt x="8" y="159"/>
                    <a:pt x="30" y="159"/>
                  </a:cubicBezTo>
                  <a:cubicBezTo>
                    <a:pt x="46" y="159"/>
                    <a:pt x="55" y="155"/>
                    <a:pt x="63" y="139"/>
                  </a:cubicBezTo>
                  <a:lnTo>
                    <a:pt x="63" y="139"/>
                  </a:lnTo>
                  <a:cubicBezTo>
                    <a:pt x="64" y="144"/>
                    <a:pt x="65" y="150"/>
                    <a:pt x="67" y="155"/>
                  </a:cubicBezTo>
                  <a:lnTo>
                    <a:pt x="98" y="155"/>
                  </a:lnTo>
                  <a:cubicBezTo>
                    <a:pt x="95" y="146"/>
                    <a:pt x="94" y="140"/>
                    <a:pt x="94" y="126"/>
                  </a:cubicBezTo>
                  <a:lnTo>
                    <a:pt x="94" y="47"/>
                  </a:lnTo>
                  <a:cubicBezTo>
                    <a:pt x="94" y="19"/>
                    <a:pt x="87" y="0"/>
                    <a:pt x="48" y="0"/>
                  </a:cubicBezTo>
                  <a:cubicBezTo>
                    <a:pt x="24" y="0"/>
                    <a:pt x="4" y="12"/>
                    <a:pt x="4" y="47"/>
                  </a:cubicBezTo>
                  <a:lnTo>
                    <a:pt x="4" y="50"/>
                  </a:lnTo>
                  <a:lnTo>
                    <a:pt x="33" y="50"/>
                  </a:lnTo>
                  <a:close/>
                  <a:moveTo>
                    <a:pt x="63" y="109"/>
                  </a:moveTo>
                  <a:cubicBezTo>
                    <a:pt x="63" y="126"/>
                    <a:pt x="52" y="132"/>
                    <a:pt x="43" y="132"/>
                  </a:cubicBezTo>
                  <a:cubicBezTo>
                    <a:pt x="34" y="132"/>
                    <a:pt x="31" y="123"/>
                    <a:pt x="31" y="111"/>
                  </a:cubicBezTo>
                  <a:cubicBezTo>
                    <a:pt x="31" y="98"/>
                    <a:pt x="36" y="90"/>
                    <a:pt x="49" y="87"/>
                  </a:cubicBezTo>
                  <a:cubicBezTo>
                    <a:pt x="53" y="86"/>
                    <a:pt x="59" y="83"/>
                    <a:pt x="63" y="80"/>
                  </a:cubicBezTo>
                  <a:lnTo>
                    <a:pt x="63" y="109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0" name="Freeform 11"/>
            <p:cNvSpPr>
              <a:spLocks noEditPoints="1"/>
            </p:cNvSpPr>
            <p:nvPr userDrawn="1"/>
          </p:nvSpPr>
          <p:spPr bwMode="auto">
            <a:xfrm>
              <a:off x="3939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1" name="Freeform 12"/>
            <p:cNvSpPr>
              <a:spLocks/>
            </p:cNvSpPr>
            <p:nvPr userDrawn="1"/>
          </p:nvSpPr>
          <p:spPr bwMode="auto">
            <a:xfrm>
              <a:off x="4587" y="1682"/>
              <a:ext cx="558" cy="954"/>
            </a:xfrm>
            <a:custGeom>
              <a:avLst/>
              <a:gdLst>
                <a:gd name="T0" fmla="*/ 0 w 93"/>
                <a:gd name="T1" fmla="*/ 106 h 159"/>
                <a:gd name="T2" fmla="*/ 0 w 93"/>
                <a:gd name="T3" fmla="*/ 111 h 159"/>
                <a:gd name="T4" fmla="*/ 46 w 93"/>
                <a:gd name="T5" fmla="*/ 159 h 159"/>
                <a:gd name="T6" fmla="*/ 93 w 93"/>
                <a:gd name="T7" fmla="*/ 111 h 159"/>
                <a:gd name="T8" fmla="*/ 65 w 93"/>
                <a:gd name="T9" fmla="*/ 68 h 159"/>
                <a:gd name="T10" fmla="*/ 46 w 93"/>
                <a:gd name="T11" fmla="*/ 60 h 159"/>
                <a:gd name="T12" fmla="*/ 32 w 93"/>
                <a:gd name="T13" fmla="*/ 43 h 159"/>
                <a:gd name="T14" fmla="*/ 47 w 93"/>
                <a:gd name="T15" fmla="*/ 27 h 159"/>
                <a:gd name="T16" fmla="*/ 61 w 93"/>
                <a:gd name="T17" fmla="*/ 49 h 159"/>
                <a:gd name="T18" fmla="*/ 90 w 93"/>
                <a:gd name="T19" fmla="*/ 49 h 159"/>
                <a:gd name="T20" fmla="*/ 90 w 93"/>
                <a:gd name="T21" fmla="*/ 43 h 159"/>
                <a:gd name="T22" fmla="*/ 47 w 93"/>
                <a:gd name="T23" fmla="*/ 0 h 159"/>
                <a:gd name="T24" fmla="*/ 1 w 93"/>
                <a:gd name="T25" fmla="*/ 46 h 159"/>
                <a:gd name="T26" fmla="*/ 28 w 93"/>
                <a:gd name="T27" fmla="*/ 88 h 159"/>
                <a:gd name="T28" fmla="*/ 50 w 93"/>
                <a:gd name="T29" fmla="*/ 97 h 159"/>
                <a:gd name="T30" fmla="*/ 62 w 93"/>
                <a:gd name="T31" fmla="*/ 114 h 159"/>
                <a:gd name="T32" fmla="*/ 46 w 93"/>
                <a:gd name="T33" fmla="*/ 132 h 159"/>
                <a:gd name="T34" fmla="*/ 29 w 93"/>
                <a:gd name="T35" fmla="*/ 111 h 159"/>
                <a:gd name="T36" fmla="*/ 29 w 93"/>
                <a:gd name="T37" fmla="*/ 106 h 159"/>
                <a:gd name="T38" fmla="*/ 0 w 93"/>
                <a:gd name="T39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59">
                  <a:moveTo>
                    <a:pt x="0" y="106"/>
                  </a:moveTo>
                  <a:lnTo>
                    <a:pt x="0" y="111"/>
                  </a:lnTo>
                  <a:cubicBezTo>
                    <a:pt x="0" y="140"/>
                    <a:pt x="10" y="159"/>
                    <a:pt x="46" y="159"/>
                  </a:cubicBezTo>
                  <a:cubicBezTo>
                    <a:pt x="73" y="159"/>
                    <a:pt x="93" y="143"/>
                    <a:pt x="93" y="111"/>
                  </a:cubicBezTo>
                  <a:cubicBezTo>
                    <a:pt x="93" y="89"/>
                    <a:pt x="86" y="76"/>
                    <a:pt x="65" y="68"/>
                  </a:cubicBezTo>
                  <a:lnTo>
                    <a:pt x="46" y="60"/>
                  </a:lnTo>
                  <a:cubicBezTo>
                    <a:pt x="35" y="56"/>
                    <a:pt x="32" y="50"/>
                    <a:pt x="32" y="43"/>
                  </a:cubicBezTo>
                  <a:cubicBezTo>
                    <a:pt x="32" y="32"/>
                    <a:pt x="39" y="27"/>
                    <a:pt x="47" y="27"/>
                  </a:cubicBezTo>
                  <a:cubicBezTo>
                    <a:pt x="58" y="27"/>
                    <a:pt x="61" y="34"/>
                    <a:pt x="61" y="49"/>
                  </a:cubicBezTo>
                  <a:lnTo>
                    <a:pt x="90" y="49"/>
                  </a:lnTo>
                  <a:lnTo>
                    <a:pt x="90" y="43"/>
                  </a:lnTo>
                  <a:cubicBezTo>
                    <a:pt x="90" y="16"/>
                    <a:pt x="77" y="0"/>
                    <a:pt x="47" y="0"/>
                  </a:cubicBezTo>
                  <a:cubicBezTo>
                    <a:pt x="14" y="0"/>
                    <a:pt x="1" y="21"/>
                    <a:pt x="1" y="46"/>
                  </a:cubicBezTo>
                  <a:cubicBezTo>
                    <a:pt x="1" y="67"/>
                    <a:pt x="10" y="80"/>
                    <a:pt x="28" y="88"/>
                  </a:cubicBezTo>
                  <a:lnTo>
                    <a:pt x="50" y="97"/>
                  </a:lnTo>
                  <a:cubicBezTo>
                    <a:pt x="57" y="100"/>
                    <a:pt x="62" y="105"/>
                    <a:pt x="62" y="114"/>
                  </a:cubicBezTo>
                  <a:cubicBezTo>
                    <a:pt x="62" y="126"/>
                    <a:pt x="56" y="132"/>
                    <a:pt x="46" y="132"/>
                  </a:cubicBezTo>
                  <a:cubicBezTo>
                    <a:pt x="35" y="132"/>
                    <a:pt x="29" y="124"/>
                    <a:pt x="29" y="111"/>
                  </a:cubicBezTo>
                  <a:lnTo>
                    <a:pt x="29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2" name="Freeform 13"/>
            <p:cNvSpPr>
              <a:spLocks/>
            </p:cNvSpPr>
            <p:nvPr userDrawn="1"/>
          </p:nvSpPr>
          <p:spPr bwMode="auto">
            <a:xfrm>
              <a:off x="5157" y="1448"/>
              <a:ext cx="408" cy="1170"/>
            </a:xfrm>
            <a:custGeom>
              <a:avLst/>
              <a:gdLst>
                <a:gd name="T0" fmla="*/ 17 w 68"/>
                <a:gd name="T1" fmla="*/ 43 h 195"/>
                <a:gd name="T2" fmla="*/ 0 w 68"/>
                <a:gd name="T3" fmla="*/ 43 h 195"/>
                <a:gd name="T4" fmla="*/ 0 w 68"/>
                <a:gd name="T5" fmla="*/ 70 h 195"/>
                <a:gd name="T6" fmla="*/ 17 w 68"/>
                <a:gd name="T7" fmla="*/ 70 h 195"/>
                <a:gd name="T8" fmla="*/ 17 w 68"/>
                <a:gd name="T9" fmla="*/ 156 h 195"/>
                <a:gd name="T10" fmla="*/ 47 w 68"/>
                <a:gd name="T11" fmla="*/ 195 h 195"/>
                <a:gd name="T12" fmla="*/ 68 w 68"/>
                <a:gd name="T13" fmla="*/ 194 h 195"/>
                <a:gd name="T14" fmla="*/ 68 w 68"/>
                <a:gd name="T15" fmla="*/ 167 h 195"/>
                <a:gd name="T16" fmla="*/ 61 w 68"/>
                <a:gd name="T17" fmla="*/ 167 h 195"/>
                <a:gd name="T18" fmla="*/ 49 w 68"/>
                <a:gd name="T19" fmla="*/ 151 h 195"/>
                <a:gd name="T20" fmla="*/ 49 w 68"/>
                <a:gd name="T21" fmla="*/ 70 h 195"/>
                <a:gd name="T22" fmla="*/ 68 w 68"/>
                <a:gd name="T23" fmla="*/ 70 h 195"/>
                <a:gd name="T24" fmla="*/ 68 w 68"/>
                <a:gd name="T25" fmla="*/ 43 h 195"/>
                <a:gd name="T26" fmla="*/ 49 w 68"/>
                <a:gd name="T27" fmla="*/ 43 h 195"/>
                <a:gd name="T28" fmla="*/ 49 w 68"/>
                <a:gd name="T29" fmla="*/ 0 h 195"/>
                <a:gd name="T30" fmla="*/ 17 w 68"/>
                <a:gd name="T31" fmla="*/ 0 h 195"/>
                <a:gd name="T32" fmla="*/ 17 w 68"/>
                <a:gd name="T33" fmla="*/ 4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5">
                  <a:moveTo>
                    <a:pt x="17" y="43"/>
                  </a:moveTo>
                  <a:lnTo>
                    <a:pt x="0" y="43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17" y="156"/>
                  </a:lnTo>
                  <a:cubicBezTo>
                    <a:pt x="17" y="186"/>
                    <a:pt x="21" y="195"/>
                    <a:pt x="47" y="195"/>
                  </a:cubicBezTo>
                  <a:cubicBezTo>
                    <a:pt x="54" y="195"/>
                    <a:pt x="61" y="195"/>
                    <a:pt x="68" y="194"/>
                  </a:cubicBezTo>
                  <a:lnTo>
                    <a:pt x="68" y="167"/>
                  </a:lnTo>
                  <a:cubicBezTo>
                    <a:pt x="66" y="167"/>
                    <a:pt x="63" y="167"/>
                    <a:pt x="61" y="167"/>
                  </a:cubicBezTo>
                  <a:cubicBezTo>
                    <a:pt x="51" y="167"/>
                    <a:pt x="49" y="163"/>
                    <a:pt x="49" y="151"/>
                  </a:cubicBezTo>
                  <a:lnTo>
                    <a:pt x="49" y="70"/>
                  </a:lnTo>
                  <a:lnTo>
                    <a:pt x="68" y="70"/>
                  </a:lnTo>
                  <a:lnTo>
                    <a:pt x="68" y="43"/>
                  </a:lnTo>
                  <a:lnTo>
                    <a:pt x="49" y="43"/>
                  </a:lnTo>
                  <a:lnTo>
                    <a:pt x="49" y="0"/>
                  </a:lnTo>
                  <a:lnTo>
                    <a:pt x="17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sp>
        <p:nvSpPr>
          <p:cNvPr id="12" name="Titel 1"/>
          <p:cNvSpPr txBox="1">
            <a:spLocks/>
          </p:cNvSpPr>
          <p:nvPr userDrawn="1"/>
        </p:nvSpPr>
        <p:spPr>
          <a:xfrm>
            <a:off x="1632454" y="674403"/>
            <a:ext cx="4853847" cy="541337"/>
          </a:xfrm>
          <a:prstGeom prst="rect">
            <a:avLst/>
          </a:prstGeom>
        </p:spPr>
        <p:txBody>
          <a:bodyPr lIns="0" tIns="72000" bIns="7200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56748E"/>
                </a:solidFill>
                <a:latin typeface="Arial Narrow"/>
              </a:rPr>
              <a:t>Thank you</a:t>
            </a:r>
            <a:endParaRPr lang="en-GB" dirty="0">
              <a:solidFill>
                <a:srgbClr val="56748E"/>
              </a:solidFill>
              <a:latin typeface="Arial Narrow"/>
            </a:endParaRP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7" y="1484730"/>
            <a:ext cx="1338550" cy="1908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6" y="5501369"/>
            <a:ext cx="928995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m-papst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1249378" y="1089025"/>
            <a:ext cx="7891701" cy="485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70174" y="1089025"/>
            <a:ext cx="381140" cy="485298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6" name="Line 46"/>
          <p:cNvSpPr>
            <a:spLocks noChangeShapeType="1"/>
          </p:cNvSpPr>
          <p:nvPr userDrawn="1"/>
        </p:nvSpPr>
        <p:spPr bwMode="auto">
          <a:xfrm>
            <a:off x="6486301" y="4696815"/>
            <a:ext cx="0" cy="1245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27" name="Logo"/>
          <p:cNvGrpSpPr>
            <a:grpSpLocks noChangeAspect="1"/>
          </p:cNvGrpSpPr>
          <p:nvPr userDrawn="1"/>
        </p:nvGrpSpPr>
        <p:grpSpPr bwMode="auto">
          <a:xfrm>
            <a:off x="6792597" y="4687972"/>
            <a:ext cx="1918800" cy="533237"/>
            <a:chOff x="189" y="1412"/>
            <a:chExt cx="5376" cy="1494"/>
          </a:xfrm>
        </p:grpSpPr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189" y="1682"/>
              <a:ext cx="582" cy="954"/>
            </a:xfrm>
            <a:custGeom>
              <a:avLst/>
              <a:gdLst>
                <a:gd name="T0" fmla="*/ 97 w 97"/>
                <a:gd name="T1" fmla="*/ 85 h 159"/>
                <a:gd name="T2" fmla="*/ 97 w 97"/>
                <a:gd name="T3" fmla="*/ 77 h 159"/>
                <a:gd name="T4" fmla="*/ 50 w 97"/>
                <a:gd name="T5" fmla="*/ 0 h 159"/>
                <a:gd name="T6" fmla="*/ 0 w 97"/>
                <a:gd name="T7" fmla="*/ 78 h 159"/>
                <a:gd name="T8" fmla="*/ 49 w 97"/>
                <a:gd name="T9" fmla="*/ 159 h 159"/>
                <a:gd name="T10" fmla="*/ 95 w 97"/>
                <a:gd name="T11" fmla="*/ 104 h 159"/>
                <a:gd name="T12" fmla="*/ 66 w 97"/>
                <a:gd name="T13" fmla="*/ 104 h 159"/>
                <a:gd name="T14" fmla="*/ 48 w 97"/>
                <a:gd name="T15" fmla="*/ 132 h 159"/>
                <a:gd name="T16" fmla="*/ 32 w 97"/>
                <a:gd name="T17" fmla="*/ 97 h 159"/>
                <a:gd name="T18" fmla="*/ 32 w 97"/>
                <a:gd name="T19" fmla="*/ 85 h 159"/>
                <a:gd name="T20" fmla="*/ 97 w 97"/>
                <a:gd name="T21" fmla="*/ 85 h 159"/>
                <a:gd name="T22" fmla="*/ 32 w 97"/>
                <a:gd name="T23" fmla="*/ 62 h 159"/>
                <a:gd name="T24" fmla="*/ 32 w 97"/>
                <a:gd name="T25" fmla="*/ 57 h 159"/>
                <a:gd name="T26" fmla="*/ 49 w 97"/>
                <a:gd name="T27" fmla="*/ 27 h 159"/>
                <a:gd name="T28" fmla="*/ 66 w 97"/>
                <a:gd name="T29" fmla="*/ 62 h 159"/>
                <a:gd name="T30" fmla="*/ 32 w 97"/>
                <a:gd name="T31" fmla="*/ 6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9">
                  <a:moveTo>
                    <a:pt x="97" y="85"/>
                  </a:moveTo>
                  <a:lnTo>
                    <a:pt x="97" y="77"/>
                  </a:lnTo>
                  <a:cubicBezTo>
                    <a:pt x="97" y="31"/>
                    <a:pt x="88" y="0"/>
                    <a:pt x="50" y="0"/>
                  </a:cubicBezTo>
                  <a:cubicBezTo>
                    <a:pt x="7" y="0"/>
                    <a:pt x="0" y="38"/>
                    <a:pt x="0" y="78"/>
                  </a:cubicBezTo>
                  <a:cubicBezTo>
                    <a:pt x="0" y="116"/>
                    <a:pt x="2" y="159"/>
                    <a:pt x="49" y="159"/>
                  </a:cubicBezTo>
                  <a:cubicBezTo>
                    <a:pt x="79" y="159"/>
                    <a:pt x="94" y="139"/>
                    <a:pt x="95" y="104"/>
                  </a:cubicBezTo>
                  <a:lnTo>
                    <a:pt x="66" y="104"/>
                  </a:lnTo>
                  <a:cubicBezTo>
                    <a:pt x="64" y="123"/>
                    <a:pt x="59" y="132"/>
                    <a:pt x="48" y="132"/>
                  </a:cubicBezTo>
                  <a:cubicBezTo>
                    <a:pt x="36" y="132"/>
                    <a:pt x="32" y="115"/>
                    <a:pt x="32" y="97"/>
                  </a:cubicBezTo>
                  <a:lnTo>
                    <a:pt x="32" y="85"/>
                  </a:lnTo>
                  <a:lnTo>
                    <a:pt x="97" y="85"/>
                  </a:lnTo>
                  <a:close/>
                  <a:moveTo>
                    <a:pt x="32" y="62"/>
                  </a:moveTo>
                  <a:lnTo>
                    <a:pt x="32" y="57"/>
                  </a:lnTo>
                  <a:cubicBezTo>
                    <a:pt x="32" y="43"/>
                    <a:pt x="36" y="27"/>
                    <a:pt x="49" y="27"/>
                  </a:cubicBezTo>
                  <a:cubicBezTo>
                    <a:pt x="63" y="27"/>
                    <a:pt x="65" y="40"/>
                    <a:pt x="66" y="62"/>
                  </a:cubicBezTo>
                  <a:lnTo>
                    <a:pt x="32" y="6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843" y="1412"/>
              <a:ext cx="594" cy="1224"/>
            </a:xfrm>
            <a:custGeom>
              <a:avLst/>
              <a:gdLst>
                <a:gd name="T0" fmla="*/ 32 w 99"/>
                <a:gd name="T1" fmla="*/ 125 h 204"/>
                <a:gd name="T2" fmla="*/ 49 w 99"/>
                <a:gd name="T3" fmla="*/ 75 h 204"/>
                <a:gd name="T4" fmla="*/ 66 w 99"/>
                <a:gd name="T5" fmla="*/ 125 h 204"/>
                <a:gd name="T6" fmla="*/ 49 w 99"/>
                <a:gd name="T7" fmla="*/ 174 h 204"/>
                <a:gd name="T8" fmla="*/ 32 w 99"/>
                <a:gd name="T9" fmla="*/ 125 h 204"/>
                <a:gd name="T10" fmla="*/ 0 w 99"/>
                <a:gd name="T11" fmla="*/ 200 h 204"/>
                <a:gd name="T12" fmla="*/ 31 w 99"/>
                <a:gd name="T13" fmla="*/ 200 h 204"/>
                <a:gd name="T14" fmla="*/ 31 w 99"/>
                <a:gd name="T15" fmla="*/ 184 h 204"/>
                <a:gd name="T16" fmla="*/ 31 w 99"/>
                <a:gd name="T17" fmla="*/ 184 h 204"/>
                <a:gd name="T18" fmla="*/ 60 w 99"/>
                <a:gd name="T19" fmla="*/ 204 h 204"/>
                <a:gd name="T20" fmla="*/ 99 w 99"/>
                <a:gd name="T21" fmla="*/ 125 h 204"/>
                <a:gd name="T22" fmla="*/ 60 w 99"/>
                <a:gd name="T23" fmla="*/ 45 h 204"/>
                <a:gd name="T24" fmla="*/ 33 w 99"/>
                <a:gd name="T25" fmla="*/ 63 h 204"/>
                <a:gd name="T26" fmla="*/ 32 w 99"/>
                <a:gd name="T27" fmla="*/ 63 h 204"/>
                <a:gd name="T28" fmla="*/ 32 w 99"/>
                <a:gd name="T29" fmla="*/ 0 h 204"/>
                <a:gd name="T30" fmla="*/ 0 w 99"/>
                <a:gd name="T31" fmla="*/ 0 h 204"/>
                <a:gd name="T32" fmla="*/ 0 w 99"/>
                <a:gd name="T33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2" y="125"/>
                  </a:moveTo>
                  <a:cubicBezTo>
                    <a:pt x="32" y="92"/>
                    <a:pt x="35" y="75"/>
                    <a:pt x="49" y="75"/>
                  </a:cubicBezTo>
                  <a:cubicBezTo>
                    <a:pt x="63" y="75"/>
                    <a:pt x="66" y="92"/>
                    <a:pt x="66" y="125"/>
                  </a:cubicBezTo>
                  <a:cubicBezTo>
                    <a:pt x="66" y="157"/>
                    <a:pt x="63" y="174"/>
                    <a:pt x="49" y="174"/>
                  </a:cubicBezTo>
                  <a:cubicBezTo>
                    <a:pt x="35" y="174"/>
                    <a:pt x="32" y="157"/>
                    <a:pt x="32" y="125"/>
                  </a:cubicBezTo>
                  <a:close/>
                  <a:moveTo>
                    <a:pt x="0" y="200"/>
                  </a:moveTo>
                  <a:lnTo>
                    <a:pt x="31" y="200"/>
                  </a:lnTo>
                  <a:lnTo>
                    <a:pt x="31" y="184"/>
                  </a:lnTo>
                  <a:lnTo>
                    <a:pt x="31" y="184"/>
                  </a:lnTo>
                  <a:cubicBezTo>
                    <a:pt x="38" y="198"/>
                    <a:pt x="47" y="204"/>
                    <a:pt x="60" y="204"/>
                  </a:cubicBezTo>
                  <a:cubicBezTo>
                    <a:pt x="87" y="204"/>
                    <a:pt x="99" y="180"/>
                    <a:pt x="99" y="125"/>
                  </a:cubicBezTo>
                  <a:cubicBezTo>
                    <a:pt x="99" y="69"/>
                    <a:pt x="87" y="45"/>
                    <a:pt x="60" y="45"/>
                  </a:cubicBezTo>
                  <a:cubicBezTo>
                    <a:pt x="48" y="45"/>
                    <a:pt x="40" y="51"/>
                    <a:pt x="33" y="63"/>
                  </a:cubicBezTo>
                  <a:lnTo>
                    <a:pt x="32" y="6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1521" y="1682"/>
              <a:ext cx="936" cy="930"/>
            </a:xfrm>
            <a:custGeom>
              <a:avLst/>
              <a:gdLst>
                <a:gd name="T0" fmla="*/ 0 w 156"/>
                <a:gd name="T1" fmla="*/ 155 h 155"/>
                <a:gd name="T2" fmla="*/ 32 w 156"/>
                <a:gd name="T3" fmla="*/ 155 h 155"/>
                <a:gd name="T4" fmla="*/ 32 w 156"/>
                <a:gd name="T5" fmla="*/ 56 h 155"/>
                <a:gd name="T6" fmla="*/ 49 w 156"/>
                <a:gd name="T7" fmla="*/ 30 h 155"/>
                <a:gd name="T8" fmla="*/ 62 w 156"/>
                <a:gd name="T9" fmla="*/ 50 h 155"/>
                <a:gd name="T10" fmla="*/ 62 w 156"/>
                <a:gd name="T11" fmla="*/ 155 h 155"/>
                <a:gd name="T12" fmla="*/ 94 w 156"/>
                <a:gd name="T13" fmla="*/ 155 h 155"/>
                <a:gd name="T14" fmla="*/ 94 w 156"/>
                <a:gd name="T15" fmla="*/ 56 h 155"/>
                <a:gd name="T16" fmla="*/ 111 w 156"/>
                <a:gd name="T17" fmla="*/ 30 h 155"/>
                <a:gd name="T18" fmla="*/ 124 w 156"/>
                <a:gd name="T19" fmla="*/ 50 h 155"/>
                <a:gd name="T20" fmla="*/ 124 w 156"/>
                <a:gd name="T21" fmla="*/ 155 h 155"/>
                <a:gd name="T22" fmla="*/ 156 w 156"/>
                <a:gd name="T23" fmla="*/ 155 h 155"/>
                <a:gd name="T24" fmla="*/ 156 w 156"/>
                <a:gd name="T25" fmla="*/ 45 h 155"/>
                <a:gd name="T26" fmla="*/ 125 w 156"/>
                <a:gd name="T27" fmla="*/ 0 h 155"/>
                <a:gd name="T28" fmla="*/ 93 w 156"/>
                <a:gd name="T29" fmla="*/ 24 h 155"/>
                <a:gd name="T30" fmla="*/ 92 w 156"/>
                <a:gd name="T31" fmla="*/ 24 h 155"/>
                <a:gd name="T32" fmla="*/ 63 w 156"/>
                <a:gd name="T33" fmla="*/ 0 h 155"/>
                <a:gd name="T34" fmla="*/ 31 w 156"/>
                <a:gd name="T35" fmla="*/ 20 h 155"/>
                <a:gd name="T36" fmla="*/ 31 w 156"/>
                <a:gd name="T37" fmla="*/ 20 h 155"/>
                <a:gd name="T38" fmla="*/ 31 w 156"/>
                <a:gd name="T39" fmla="*/ 4 h 155"/>
                <a:gd name="T40" fmla="*/ 0 w 156"/>
                <a:gd name="T41" fmla="*/ 4 h 155"/>
                <a:gd name="T42" fmla="*/ 0 w 156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55">
                  <a:moveTo>
                    <a:pt x="0" y="155"/>
                  </a:moveTo>
                  <a:lnTo>
                    <a:pt x="32" y="155"/>
                  </a:lnTo>
                  <a:lnTo>
                    <a:pt x="32" y="56"/>
                  </a:lnTo>
                  <a:cubicBezTo>
                    <a:pt x="32" y="38"/>
                    <a:pt x="39" y="30"/>
                    <a:pt x="49" y="30"/>
                  </a:cubicBezTo>
                  <a:cubicBezTo>
                    <a:pt x="58" y="30"/>
                    <a:pt x="62" y="37"/>
                    <a:pt x="62" y="50"/>
                  </a:cubicBezTo>
                  <a:lnTo>
                    <a:pt x="62" y="155"/>
                  </a:lnTo>
                  <a:lnTo>
                    <a:pt x="94" y="155"/>
                  </a:lnTo>
                  <a:lnTo>
                    <a:pt x="94" y="56"/>
                  </a:lnTo>
                  <a:cubicBezTo>
                    <a:pt x="94" y="38"/>
                    <a:pt x="101" y="30"/>
                    <a:pt x="111" y="30"/>
                  </a:cubicBezTo>
                  <a:cubicBezTo>
                    <a:pt x="120" y="30"/>
                    <a:pt x="124" y="37"/>
                    <a:pt x="124" y="50"/>
                  </a:cubicBezTo>
                  <a:lnTo>
                    <a:pt x="124" y="155"/>
                  </a:lnTo>
                  <a:lnTo>
                    <a:pt x="156" y="155"/>
                  </a:lnTo>
                  <a:lnTo>
                    <a:pt x="156" y="45"/>
                  </a:lnTo>
                  <a:cubicBezTo>
                    <a:pt x="156" y="16"/>
                    <a:pt x="146" y="0"/>
                    <a:pt x="125" y="0"/>
                  </a:cubicBezTo>
                  <a:cubicBezTo>
                    <a:pt x="109" y="0"/>
                    <a:pt x="98" y="8"/>
                    <a:pt x="93" y="24"/>
                  </a:cubicBezTo>
                  <a:lnTo>
                    <a:pt x="92" y="24"/>
                  </a:lnTo>
                  <a:cubicBezTo>
                    <a:pt x="89" y="9"/>
                    <a:pt x="78" y="0"/>
                    <a:pt x="63" y="0"/>
                  </a:cubicBezTo>
                  <a:cubicBezTo>
                    <a:pt x="49" y="0"/>
                    <a:pt x="39" y="6"/>
                    <a:pt x="31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1" name="Freeform 9"/>
            <p:cNvSpPr>
              <a:spLocks noEditPoints="1"/>
            </p:cNvSpPr>
            <p:nvPr userDrawn="1"/>
          </p:nvSpPr>
          <p:spPr bwMode="auto">
            <a:xfrm>
              <a:off x="2613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2" name="Freeform 10"/>
            <p:cNvSpPr>
              <a:spLocks noEditPoints="1"/>
            </p:cNvSpPr>
            <p:nvPr userDrawn="1"/>
          </p:nvSpPr>
          <p:spPr bwMode="auto">
            <a:xfrm>
              <a:off x="3267" y="1682"/>
              <a:ext cx="588" cy="954"/>
            </a:xfrm>
            <a:custGeom>
              <a:avLst/>
              <a:gdLst>
                <a:gd name="T0" fmla="*/ 33 w 98"/>
                <a:gd name="T1" fmla="*/ 50 h 159"/>
                <a:gd name="T2" fmla="*/ 33 w 98"/>
                <a:gd name="T3" fmla="*/ 46 h 159"/>
                <a:gd name="T4" fmla="*/ 48 w 98"/>
                <a:gd name="T5" fmla="*/ 27 h 159"/>
                <a:gd name="T6" fmla="*/ 63 w 98"/>
                <a:gd name="T7" fmla="*/ 45 h 159"/>
                <a:gd name="T8" fmla="*/ 50 w 98"/>
                <a:gd name="T9" fmla="*/ 63 h 159"/>
                <a:gd name="T10" fmla="*/ 32 w 98"/>
                <a:gd name="T11" fmla="*/ 69 h 159"/>
                <a:gd name="T12" fmla="*/ 0 w 98"/>
                <a:gd name="T13" fmla="*/ 116 h 159"/>
                <a:gd name="T14" fmla="*/ 30 w 98"/>
                <a:gd name="T15" fmla="*/ 159 h 159"/>
                <a:gd name="T16" fmla="*/ 63 w 98"/>
                <a:gd name="T17" fmla="*/ 139 h 159"/>
                <a:gd name="T18" fmla="*/ 63 w 98"/>
                <a:gd name="T19" fmla="*/ 139 h 159"/>
                <a:gd name="T20" fmla="*/ 67 w 98"/>
                <a:gd name="T21" fmla="*/ 155 h 159"/>
                <a:gd name="T22" fmla="*/ 98 w 98"/>
                <a:gd name="T23" fmla="*/ 155 h 159"/>
                <a:gd name="T24" fmla="*/ 94 w 98"/>
                <a:gd name="T25" fmla="*/ 126 h 159"/>
                <a:gd name="T26" fmla="*/ 94 w 98"/>
                <a:gd name="T27" fmla="*/ 47 h 159"/>
                <a:gd name="T28" fmla="*/ 48 w 98"/>
                <a:gd name="T29" fmla="*/ 0 h 159"/>
                <a:gd name="T30" fmla="*/ 4 w 98"/>
                <a:gd name="T31" fmla="*/ 47 h 159"/>
                <a:gd name="T32" fmla="*/ 4 w 98"/>
                <a:gd name="T33" fmla="*/ 50 h 159"/>
                <a:gd name="T34" fmla="*/ 33 w 98"/>
                <a:gd name="T35" fmla="*/ 50 h 159"/>
                <a:gd name="T36" fmla="*/ 63 w 98"/>
                <a:gd name="T37" fmla="*/ 109 h 159"/>
                <a:gd name="T38" fmla="*/ 43 w 98"/>
                <a:gd name="T39" fmla="*/ 132 h 159"/>
                <a:gd name="T40" fmla="*/ 31 w 98"/>
                <a:gd name="T41" fmla="*/ 111 h 159"/>
                <a:gd name="T42" fmla="*/ 49 w 98"/>
                <a:gd name="T43" fmla="*/ 87 h 159"/>
                <a:gd name="T44" fmla="*/ 63 w 98"/>
                <a:gd name="T45" fmla="*/ 80 h 159"/>
                <a:gd name="T46" fmla="*/ 63 w 98"/>
                <a:gd name="T4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59">
                  <a:moveTo>
                    <a:pt x="33" y="50"/>
                  </a:moveTo>
                  <a:lnTo>
                    <a:pt x="33" y="46"/>
                  </a:lnTo>
                  <a:cubicBezTo>
                    <a:pt x="33" y="34"/>
                    <a:pt x="38" y="27"/>
                    <a:pt x="48" y="27"/>
                  </a:cubicBezTo>
                  <a:cubicBezTo>
                    <a:pt x="59" y="27"/>
                    <a:pt x="63" y="34"/>
                    <a:pt x="63" y="45"/>
                  </a:cubicBezTo>
                  <a:cubicBezTo>
                    <a:pt x="63" y="55"/>
                    <a:pt x="60" y="60"/>
                    <a:pt x="50" y="63"/>
                  </a:cubicBezTo>
                  <a:lnTo>
                    <a:pt x="32" y="69"/>
                  </a:lnTo>
                  <a:cubicBezTo>
                    <a:pt x="10" y="76"/>
                    <a:pt x="0" y="87"/>
                    <a:pt x="0" y="116"/>
                  </a:cubicBezTo>
                  <a:cubicBezTo>
                    <a:pt x="0" y="136"/>
                    <a:pt x="8" y="159"/>
                    <a:pt x="30" y="159"/>
                  </a:cubicBezTo>
                  <a:cubicBezTo>
                    <a:pt x="46" y="159"/>
                    <a:pt x="55" y="155"/>
                    <a:pt x="63" y="139"/>
                  </a:cubicBezTo>
                  <a:lnTo>
                    <a:pt x="63" y="139"/>
                  </a:lnTo>
                  <a:cubicBezTo>
                    <a:pt x="64" y="144"/>
                    <a:pt x="65" y="150"/>
                    <a:pt x="67" y="155"/>
                  </a:cubicBezTo>
                  <a:lnTo>
                    <a:pt x="98" y="155"/>
                  </a:lnTo>
                  <a:cubicBezTo>
                    <a:pt x="95" y="146"/>
                    <a:pt x="94" y="140"/>
                    <a:pt x="94" y="126"/>
                  </a:cubicBezTo>
                  <a:lnTo>
                    <a:pt x="94" y="47"/>
                  </a:lnTo>
                  <a:cubicBezTo>
                    <a:pt x="94" y="19"/>
                    <a:pt x="87" y="0"/>
                    <a:pt x="48" y="0"/>
                  </a:cubicBezTo>
                  <a:cubicBezTo>
                    <a:pt x="24" y="0"/>
                    <a:pt x="4" y="12"/>
                    <a:pt x="4" y="47"/>
                  </a:cubicBezTo>
                  <a:lnTo>
                    <a:pt x="4" y="50"/>
                  </a:lnTo>
                  <a:lnTo>
                    <a:pt x="33" y="50"/>
                  </a:lnTo>
                  <a:close/>
                  <a:moveTo>
                    <a:pt x="63" y="109"/>
                  </a:moveTo>
                  <a:cubicBezTo>
                    <a:pt x="63" y="126"/>
                    <a:pt x="52" y="132"/>
                    <a:pt x="43" y="132"/>
                  </a:cubicBezTo>
                  <a:cubicBezTo>
                    <a:pt x="34" y="132"/>
                    <a:pt x="31" y="123"/>
                    <a:pt x="31" y="111"/>
                  </a:cubicBezTo>
                  <a:cubicBezTo>
                    <a:pt x="31" y="98"/>
                    <a:pt x="36" y="90"/>
                    <a:pt x="49" y="87"/>
                  </a:cubicBezTo>
                  <a:cubicBezTo>
                    <a:pt x="53" y="86"/>
                    <a:pt x="59" y="83"/>
                    <a:pt x="63" y="80"/>
                  </a:cubicBezTo>
                  <a:lnTo>
                    <a:pt x="63" y="109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3" name="Freeform 11"/>
            <p:cNvSpPr>
              <a:spLocks noEditPoints="1"/>
            </p:cNvSpPr>
            <p:nvPr userDrawn="1"/>
          </p:nvSpPr>
          <p:spPr bwMode="auto">
            <a:xfrm>
              <a:off x="3939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auto">
            <a:xfrm>
              <a:off x="4587" y="1682"/>
              <a:ext cx="558" cy="954"/>
            </a:xfrm>
            <a:custGeom>
              <a:avLst/>
              <a:gdLst>
                <a:gd name="T0" fmla="*/ 0 w 93"/>
                <a:gd name="T1" fmla="*/ 106 h 159"/>
                <a:gd name="T2" fmla="*/ 0 w 93"/>
                <a:gd name="T3" fmla="*/ 111 h 159"/>
                <a:gd name="T4" fmla="*/ 46 w 93"/>
                <a:gd name="T5" fmla="*/ 159 h 159"/>
                <a:gd name="T6" fmla="*/ 93 w 93"/>
                <a:gd name="T7" fmla="*/ 111 h 159"/>
                <a:gd name="T8" fmla="*/ 65 w 93"/>
                <a:gd name="T9" fmla="*/ 68 h 159"/>
                <a:gd name="T10" fmla="*/ 46 w 93"/>
                <a:gd name="T11" fmla="*/ 60 h 159"/>
                <a:gd name="T12" fmla="*/ 32 w 93"/>
                <a:gd name="T13" fmla="*/ 43 h 159"/>
                <a:gd name="T14" fmla="*/ 47 w 93"/>
                <a:gd name="T15" fmla="*/ 27 h 159"/>
                <a:gd name="T16" fmla="*/ 61 w 93"/>
                <a:gd name="T17" fmla="*/ 49 h 159"/>
                <a:gd name="T18" fmla="*/ 90 w 93"/>
                <a:gd name="T19" fmla="*/ 49 h 159"/>
                <a:gd name="T20" fmla="*/ 90 w 93"/>
                <a:gd name="T21" fmla="*/ 43 h 159"/>
                <a:gd name="T22" fmla="*/ 47 w 93"/>
                <a:gd name="T23" fmla="*/ 0 h 159"/>
                <a:gd name="T24" fmla="*/ 1 w 93"/>
                <a:gd name="T25" fmla="*/ 46 h 159"/>
                <a:gd name="T26" fmla="*/ 28 w 93"/>
                <a:gd name="T27" fmla="*/ 88 h 159"/>
                <a:gd name="T28" fmla="*/ 50 w 93"/>
                <a:gd name="T29" fmla="*/ 97 h 159"/>
                <a:gd name="T30" fmla="*/ 62 w 93"/>
                <a:gd name="T31" fmla="*/ 114 h 159"/>
                <a:gd name="T32" fmla="*/ 46 w 93"/>
                <a:gd name="T33" fmla="*/ 132 h 159"/>
                <a:gd name="T34" fmla="*/ 29 w 93"/>
                <a:gd name="T35" fmla="*/ 111 h 159"/>
                <a:gd name="T36" fmla="*/ 29 w 93"/>
                <a:gd name="T37" fmla="*/ 106 h 159"/>
                <a:gd name="T38" fmla="*/ 0 w 93"/>
                <a:gd name="T39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59">
                  <a:moveTo>
                    <a:pt x="0" y="106"/>
                  </a:moveTo>
                  <a:lnTo>
                    <a:pt x="0" y="111"/>
                  </a:lnTo>
                  <a:cubicBezTo>
                    <a:pt x="0" y="140"/>
                    <a:pt x="10" y="159"/>
                    <a:pt x="46" y="159"/>
                  </a:cubicBezTo>
                  <a:cubicBezTo>
                    <a:pt x="73" y="159"/>
                    <a:pt x="93" y="143"/>
                    <a:pt x="93" y="111"/>
                  </a:cubicBezTo>
                  <a:cubicBezTo>
                    <a:pt x="93" y="89"/>
                    <a:pt x="86" y="76"/>
                    <a:pt x="65" y="68"/>
                  </a:cubicBezTo>
                  <a:lnTo>
                    <a:pt x="46" y="60"/>
                  </a:lnTo>
                  <a:cubicBezTo>
                    <a:pt x="35" y="56"/>
                    <a:pt x="32" y="50"/>
                    <a:pt x="32" y="43"/>
                  </a:cubicBezTo>
                  <a:cubicBezTo>
                    <a:pt x="32" y="32"/>
                    <a:pt x="39" y="27"/>
                    <a:pt x="47" y="27"/>
                  </a:cubicBezTo>
                  <a:cubicBezTo>
                    <a:pt x="58" y="27"/>
                    <a:pt x="61" y="34"/>
                    <a:pt x="61" y="49"/>
                  </a:cubicBezTo>
                  <a:lnTo>
                    <a:pt x="90" y="49"/>
                  </a:lnTo>
                  <a:lnTo>
                    <a:pt x="90" y="43"/>
                  </a:lnTo>
                  <a:cubicBezTo>
                    <a:pt x="90" y="16"/>
                    <a:pt x="77" y="0"/>
                    <a:pt x="47" y="0"/>
                  </a:cubicBezTo>
                  <a:cubicBezTo>
                    <a:pt x="14" y="0"/>
                    <a:pt x="1" y="21"/>
                    <a:pt x="1" y="46"/>
                  </a:cubicBezTo>
                  <a:cubicBezTo>
                    <a:pt x="1" y="67"/>
                    <a:pt x="10" y="80"/>
                    <a:pt x="28" y="88"/>
                  </a:cubicBezTo>
                  <a:lnTo>
                    <a:pt x="50" y="97"/>
                  </a:lnTo>
                  <a:cubicBezTo>
                    <a:pt x="57" y="100"/>
                    <a:pt x="62" y="105"/>
                    <a:pt x="62" y="114"/>
                  </a:cubicBezTo>
                  <a:cubicBezTo>
                    <a:pt x="62" y="126"/>
                    <a:pt x="56" y="132"/>
                    <a:pt x="46" y="132"/>
                  </a:cubicBezTo>
                  <a:cubicBezTo>
                    <a:pt x="35" y="132"/>
                    <a:pt x="29" y="124"/>
                    <a:pt x="29" y="111"/>
                  </a:cubicBezTo>
                  <a:lnTo>
                    <a:pt x="29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35" name="Freeform 13"/>
            <p:cNvSpPr>
              <a:spLocks/>
            </p:cNvSpPr>
            <p:nvPr userDrawn="1"/>
          </p:nvSpPr>
          <p:spPr bwMode="auto">
            <a:xfrm>
              <a:off x="5157" y="1448"/>
              <a:ext cx="408" cy="1170"/>
            </a:xfrm>
            <a:custGeom>
              <a:avLst/>
              <a:gdLst>
                <a:gd name="T0" fmla="*/ 17 w 68"/>
                <a:gd name="T1" fmla="*/ 43 h 195"/>
                <a:gd name="T2" fmla="*/ 0 w 68"/>
                <a:gd name="T3" fmla="*/ 43 h 195"/>
                <a:gd name="T4" fmla="*/ 0 w 68"/>
                <a:gd name="T5" fmla="*/ 70 h 195"/>
                <a:gd name="T6" fmla="*/ 17 w 68"/>
                <a:gd name="T7" fmla="*/ 70 h 195"/>
                <a:gd name="T8" fmla="*/ 17 w 68"/>
                <a:gd name="T9" fmla="*/ 156 h 195"/>
                <a:gd name="T10" fmla="*/ 47 w 68"/>
                <a:gd name="T11" fmla="*/ 195 h 195"/>
                <a:gd name="T12" fmla="*/ 68 w 68"/>
                <a:gd name="T13" fmla="*/ 194 h 195"/>
                <a:gd name="T14" fmla="*/ 68 w 68"/>
                <a:gd name="T15" fmla="*/ 167 h 195"/>
                <a:gd name="T16" fmla="*/ 61 w 68"/>
                <a:gd name="T17" fmla="*/ 167 h 195"/>
                <a:gd name="T18" fmla="*/ 49 w 68"/>
                <a:gd name="T19" fmla="*/ 151 h 195"/>
                <a:gd name="T20" fmla="*/ 49 w 68"/>
                <a:gd name="T21" fmla="*/ 70 h 195"/>
                <a:gd name="T22" fmla="*/ 68 w 68"/>
                <a:gd name="T23" fmla="*/ 70 h 195"/>
                <a:gd name="T24" fmla="*/ 68 w 68"/>
                <a:gd name="T25" fmla="*/ 43 h 195"/>
                <a:gd name="T26" fmla="*/ 49 w 68"/>
                <a:gd name="T27" fmla="*/ 43 h 195"/>
                <a:gd name="T28" fmla="*/ 49 w 68"/>
                <a:gd name="T29" fmla="*/ 0 h 195"/>
                <a:gd name="T30" fmla="*/ 17 w 68"/>
                <a:gd name="T31" fmla="*/ 0 h 195"/>
                <a:gd name="T32" fmla="*/ 17 w 68"/>
                <a:gd name="T33" fmla="*/ 4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5">
                  <a:moveTo>
                    <a:pt x="17" y="43"/>
                  </a:moveTo>
                  <a:lnTo>
                    <a:pt x="0" y="43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17" y="156"/>
                  </a:lnTo>
                  <a:cubicBezTo>
                    <a:pt x="17" y="186"/>
                    <a:pt x="21" y="195"/>
                    <a:pt x="47" y="195"/>
                  </a:cubicBezTo>
                  <a:cubicBezTo>
                    <a:pt x="54" y="195"/>
                    <a:pt x="61" y="195"/>
                    <a:pt x="68" y="194"/>
                  </a:cubicBezTo>
                  <a:lnTo>
                    <a:pt x="68" y="167"/>
                  </a:lnTo>
                  <a:cubicBezTo>
                    <a:pt x="66" y="167"/>
                    <a:pt x="63" y="167"/>
                    <a:pt x="61" y="167"/>
                  </a:cubicBezTo>
                  <a:cubicBezTo>
                    <a:pt x="51" y="167"/>
                    <a:pt x="49" y="163"/>
                    <a:pt x="49" y="151"/>
                  </a:cubicBezTo>
                  <a:lnTo>
                    <a:pt x="49" y="70"/>
                  </a:lnTo>
                  <a:lnTo>
                    <a:pt x="68" y="70"/>
                  </a:lnTo>
                  <a:lnTo>
                    <a:pt x="68" y="43"/>
                  </a:lnTo>
                  <a:lnTo>
                    <a:pt x="49" y="43"/>
                  </a:lnTo>
                  <a:lnTo>
                    <a:pt x="49" y="0"/>
                  </a:lnTo>
                  <a:lnTo>
                    <a:pt x="17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sp>
        <p:nvSpPr>
          <p:cNvPr id="47" name="Textplatzhalter 4"/>
          <p:cNvSpPr txBox="1">
            <a:spLocks/>
          </p:cNvSpPr>
          <p:nvPr userDrawn="1"/>
        </p:nvSpPr>
        <p:spPr>
          <a:xfrm>
            <a:off x="3279228" y="3641280"/>
            <a:ext cx="1616868" cy="50810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ebm-papst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/>
            </a:r>
            <a:br>
              <a:rPr lang="en-GB" sz="1000" dirty="0" smtClean="0">
                <a:solidFill>
                  <a:prstClr val="black"/>
                </a:solidFill>
                <a:latin typeface="Arial Narrow"/>
              </a:rPr>
            </a:b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St. </a:t>
            </a:r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Georgen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 GmbH &amp; Co. KG</a:t>
            </a:r>
          </a:p>
          <a:p>
            <a:endParaRPr lang="en-GB" sz="1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8" name="Textplatzhalter 4"/>
          <p:cNvSpPr txBox="1">
            <a:spLocks/>
          </p:cNvSpPr>
          <p:nvPr userDrawn="1"/>
        </p:nvSpPr>
        <p:spPr>
          <a:xfrm>
            <a:off x="4940552" y="3641280"/>
            <a:ext cx="1541729" cy="50810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ebm-papst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/>
            </a:r>
            <a:br>
              <a:rPr lang="en-GB" sz="1000" dirty="0" smtClean="0">
                <a:solidFill>
                  <a:prstClr val="black"/>
                </a:solidFill>
                <a:latin typeface="Arial Narrow"/>
              </a:rPr>
            </a:b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Landshut GmbH</a:t>
            </a:r>
            <a:endParaRPr lang="en-GB" sz="1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9" name="Textplatzhalter 2"/>
          <p:cNvSpPr txBox="1">
            <a:spLocks/>
          </p:cNvSpPr>
          <p:nvPr userDrawn="1"/>
        </p:nvSpPr>
        <p:spPr>
          <a:xfrm>
            <a:off x="3290000" y="3876838"/>
            <a:ext cx="1650551" cy="206580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 smtClean="0">
              <a:solidFill>
                <a:prstClr val="black"/>
              </a:solidFill>
              <a:latin typeface="Arial Narrow"/>
            </a:endParaRP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Hermann-</a:t>
            </a:r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Papst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-</a:t>
            </a:r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Straße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 1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D-78112 St. </a:t>
            </a:r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Georgen</a:t>
            </a:r>
            <a:endParaRPr lang="en-GB" sz="1000" dirty="0" smtClean="0">
              <a:solidFill>
                <a:prstClr val="black"/>
              </a:solidFill>
              <a:latin typeface="Arial Narrow"/>
            </a:endParaRP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Phone +49 7724 81-0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Fax +49 7724 81-1309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info2@de.ebmpapst.com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www.ebmpapst.com</a:t>
            </a:r>
            <a:endParaRPr lang="en-GB" sz="1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0" name="Textplatzhalter 2"/>
          <p:cNvSpPr txBox="1">
            <a:spLocks/>
          </p:cNvSpPr>
          <p:nvPr userDrawn="1"/>
        </p:nvSpPr>
        <p:spPr>
          <a:xfrm>
            <a:off x="4940552" y="3886145"/>
            <a:ext cx="1650551" cy="206580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 smtClean="0">
              <a:solidFill>
                <a:prstClr val="black"/>
              </a:solidFill>
              <a:latin typeface="Arial Narrow"/>
            </a:endParaRPr>
          </a:p>
          <a:p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Hofmark-Aich-Straße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 25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D-84030 Landshut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Phone +49 871 707-0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Fax + 49 871 707-465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info3@de.ebmpapst.com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www.ebmpapst.com</a:t>
            </a:r>
            <a:endParaRPr lang="en-GB" sz="1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1" name="Textplatzhalter 2"/>
          <p:cNvSpPr txBox="1">
            <a:spLocks/>
          </p:cNvSpPr>
          <p:nvPr userDrawn="1"/>
        </p:nvSpPr>
        <p:spPr>
          <a:xfrm>
            <a:off x="1628676" y="3885727"/>
            <a:ext cx="1650551" cy="206580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 smtClean="0">
              <a:solidFill>
                <a:prstClr val="black"/>
              </a:solidFill>
              <a:latin typeface="Arial Narrow"/>
            </a:endParaRPr>
          </a:p>
          <a:p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Bachmühle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 2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D-74673 </a:t>
            </a:r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Mulfingen</a:t>
            </a:r>
            <a:endParaRPr lang="en-GB" sz="1000" dirty="0" smtClean="0">
              <a:solidFill>
                <a:prstClr val="black"/>
              </a:solidFill>
              <a:latin typeface="Arial Narrow"/>
            </a:endParaRP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Phone +49 7938 81-0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Fax +49 7938 81-110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info1@de.ebmpapst.com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www.ebmpapst.com</a:t>
            </a: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7" y="5326490"/>
            <a:ext cx="1338550" cy="190800"/>
          </a:xfrm>
          <a:prstGeom prst="rect">
            <a:avLst/>
          </a:prstGeom>
        </p:spPr>
      </p:pic>
      <p:sp>
        <p:nvSpPr>
          <p:cNvPr id="38" name="Textplatzhalter 4"/>
          <p:cNvSpPr txBox="1">
            <a:spLocks/>
          </p:cNvSpPr>
          <p:nvPr userDrawn="1"/>
        </p:nvSpPr>
        <p:spPr>
          <a:xfrm>
            <a:off x="1628677" y="3641280"/>
            <a:ext cx="1616868" cy="50810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ebm-papst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/>
            </a:r>
            <a:br>
              <a:rPr lang="en-GB" sz="1000" dirty="0" smtClean="0">
                <a:solidFill>
                  <a:prstClr val="black"/>
                </a:solidFill>
                <a:latin typeface="Arial Narrow"/>
              </a:rPr>
            </a:br>
            <a:r>
              <a:rPr lang="en-GB" sz="1000" dirty="0" err="1" smtClean="0">
                <a:solidFill>
                  <a:prstClr val="black"/>
                </a:solidFill>
                <a:latin typeface="Arial Narrow"/>
              </a:rPr>
              <a:t>Mulfingen</a:t>
            </a:r>
            <a:r>
              <a:rPr lang="en-GB" sz="1000" dirty="0" smtClean="0">
                <a:solidFill>
                  <a:prstClr val="black"/>
                </a:solidFill>
                <a:latin typeface="Arial Narrow"/>
              </a:rPr>
              <a:t> GmbH &amp; Co. KG</a:t>
            </a:r>
            <a:endParaRPr lang="en-GB" sz="1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9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28677" y="2019634"/>
            <a:ext cx="3240088" cy="2065806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</a:pPr>
            <a:r>
              <a:rPr lang="en-GB" dirty="0" smtClean="0"/>
              <a:t>Name Surname</a:t>
            </a:r>
          </a:p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</a:pPr>
            <a:r>
              <a:rPr lang="en-GB" dirty="0" smtClean="0"/>
              <a:t>Name.surname@xx.ebmpapst.com</a:t>
            </a:r>
          </a:p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</a:pPr>
            <a:r>
              <a:rPr lang="en-GB" dirty="0" smtClean="0"/>
              <a:t>Phone + XX XXX XXX-XXX</a:t>
            </a:r>
            <a:endParaRPr lang="en-GB" dirty="0"/>
          </a:p>
        </p:txBody>
      </p:sp>
      <p:sp>
        <p:nvSpPr>
          <p:cNvPr id="4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628677" y="1464381"/>
            <a:ext cx="3243262" cy="514177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de-DE" sz="1400" b="1" dirty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Contact person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8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bm-papst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1249378" y="1089025"/>
            <a:ext cx="7891701" cy="485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70174" y="1089025"/>
            <a:ext cx="381140" cy="485298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GB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628677" y="4145104"/>
            <a:ext cx="3241675" cy="1796910"/>
          </a:xfrm>
        </p:spPr>
        <p:txBody>
          <a:bodyPr vert="horz" lIns="0" tIns="45720" rIns="91440" bIns="45720" rtlCol="0">
            <a:noAutofit/>
          </a:bodyPr>
          <a:lstStyle>
            <a:lvl1pPr>
              <a:defRPr lang="de-DE" sz="1000" dirty="0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30000"/>
              </a:lnSpc>
            </a:pPr>
            <a:r>
              <a:rPr lang="en-GB" sz="1000" dirty="0" err="1" smtClean="0"/>
              <a:t>Adresse</a:t>
            </a:r>
            <a:endParaRPr lang="en-GB" sz="1000" dirty="0" smtClean="0"/>
          </a:p>
          <a:p>
            <a:pPr lvl="0">
              <a:lnSpc>
                <a:spcPct val="130000"/>
              </a:lnSpc>
            </a:pPr>
            <a:endParaRPr lang="en-GB" sz="1000" dirty="0" smtClean="0"/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28677" y="2019634"/>
            <a:ext cx="3240088" cy="2065806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</a:pPr>
            <a:r>
              <a:rPr lang="en-GB" dirty="0" smtClean="0"/>
              <a:t>Name Surname</a:t>
            </a:r>
          </a:p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</a:pPr>
            <a:r>
              <a:rPr lang="en-GB" dirty="0" smtClean="0"/>
              <a:t>Name.surname@xx.ebmpapst.com</a:t>
            </a:r>
          </a:p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None/>
            </a:pPr>
            <a:r>
              <a:rPr lang="en-GB" dirty="0" smtClean="0"/>
              <a:t>Phone + XX XXX XXX-XXX</a:t>
            </a:r>
            <a:endParaRPr lang="en-GB" dirty="0"/>
          </a:p>
        </p:txBody>
      </p:sp>
      <p:sp>
        <p:nvSpPr>
          <p:cNvPr id="3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630100" y="3636995"/>
            <a:ext cx="3233737" cy="508108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de-DE" sz="1000" b="1" dirty="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ebm</a:t>
            </a:r>
            <a:r>
              <a:rPr lang="en-GB" dirty="0" smtClean="0"/>
              <a:t> </a:t>
            </a:r>
            <a:r>
              <a:rPr lang="en-GB" dirty="0" err="1" smtClean="0"/>
              <a:t>papst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Location/Subsidiary</a:t>
            </a:r>
          </a:p>
          <a:p>
            <a:endParaRPr lang="en-GB" dirty="0" smtClean="0"/>
          </a:p>
          <a:p>
            <a:pPr lvl="0"/>
            <a:endParaRPr lang="en-GB" sz="1000" dirty="0"/>
          </a:p>
        </p:txBody>
      </p:sp>
      <p:sp>
        <p:nvSpPr>
          <p:cNvPr id="39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628677" y="1464381"/>
            <a:ext cx="3243262" cy="514177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de-DE" sz="1400" b="1" dirty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Contact person</a:t>
            </a:r>
            <a:endParaRPr lang="en-GB" dirty="0"/>
          </a:p>
        </p:txBody>
      </p:sp>
      <p:sp>
        <p:nvSpPr>
          <p:cNvPr id="21" name="Line 46"/>
          <p:cNvSpPr>
            <a:spLocks noChangeShapeType="1"/>
          </p:cNvSpPr>
          <p:nvPr userDrawn="1"/>
        </p:nvSpPr>
        <p:spPr bwMode="auto">
          <a:xfrm>
            <a:off x="6486301" y="4696815"/>
            <a:ext cx="0" cy="1245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36" name="Logo"/>
          <p:cNvGrpSpPr>
            <a:grpSpLocks noChangeAspect="1"/>
          </p:cNvGrpSpPr>
          <p:nvPr userDrawn="1"/>
        </p:nvGrpSpPr>
        <p:grpSpPr bwMode="auto">
          <a:xfrm>
            <a:off x="6792597" y="4687972"/>
            <a:ext cx="1918800" cy="533237"/>
            <a:chOff x="189" y="1412"/>
            <a:chExt cx="5376" cy="1494"/>
          </a:xfrm>
        </p:grpSpPr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189" y="1682"/>
              <a:ext cx="582" cy="954"/>
            </a:xfrm>
            <a:custGeom>
              <a:avLst/>
              <a:gdLst>
                <a:gd name="T0" fmla="*/ 97 w 97"/>
                <a:gd name="T1" fmla="*/ 85 h 159"/>
                <a:gd name="T2" fmla="*/ 97 w 97"/>
                <a:gd name="T3" fmla="*/ 77 h 159"/>
                <a:gd name="T4" fmla="*/ 50 w 97"/>
                <a:gd name="T5" fmla="*/ 0 h 159"/>
                <a:gd name="T6" fmla="*/ 0 w 97"/>
                <a:gd name="T7" fmla="*/ 78 h 159"/>
                <a:gd name="T8" fmla="*/ 49 w 97"/>
                <a:gd name="T9" fmla="*/ 159 h 159"/>
                <a:gd name="T10" fmla="*/ 95 w 97"/>
                <a:gd name="T11" fmla="*/ 104 h 159"/>
                <a:gd name="T12" fmla="*/ 66 w 97"/>
                <a:gd name="T13" fmla="*/ 104 h 159"/>
                <a:gd name="T14" fmla="*/ 48 w 97"/>
                <a:gd name="T15" fmla="*/ 132 h 159"/>
                <a:gd name="T16" fmla="*/ 32 w 97"/>
                <a:gd name="T17" fmla="*/ 97 h 159"/>
                <a:gd name="T18" fmla="*/ 32 w 97"/>
                <a:gd name="T19" fmla="*/ 85 h 159"/>
                <a:gd name="T20" fmla="*/ 97 w 97"/>
                <a:gd name="T21" fmla="*/ 85 h 159"/>
                <a:gd name="T22" fmla="*/ 32 w 97"/>
                <a:gd name="T23" fmla="*/ 62 h 159"/>
                <a:gd name="T24" fmla="*/ 32 w 97"/>
                <a:gd name="T25" fmla="*/ 57 h 159"/>
                <a:gd name="T26" fmla="*/ 49 w 97"/>
                <a:gd name="T27" fmla="*/ 27 h 159"/>
                <a:gd name="T28" fmla="*/ 66 w 97"/>
                <a:gd name="T29" fmla="*/ 62 h 159"/>
                <a:gd name="T30" fmla="*/ 32 w 97"/>
                <a:gd name="T31" fmla="*/ 6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9">
                  <a:moveTo>
                    <a:pt x="97" y="85"/>
                  </a:moveTo>
                  <a:lnTo>
                    <a:pt x="97" y="77"/>
                  </a:lnTo>
                  <a:cubicBezTo>
                    <a:pt x="97" y="31"/>
                    <a:pt x="88" y="0"/>
                    <a:pt x="50" y="0"/>
                  </a:cubicBezTo>
                  <a:cubicBezTo>
                    <a:pt x="7" y="0"/>
                    <a:pt x="0" y="38"/>
                    <a:pt x="0" y="78"/>
                  </a:cubicBezTo>
                  <a:cubicBezTo>
                    <a:pt x="0" y="116"/>
                    <a:pt x="2" y="159"/>
                    <a:pt x="49" y="159"/>
                  </a:cubicBezTo>
                  <a:cubicBezTo>
                    <a:pt x="79" y="159"/>
                    <a:pt x="94" y="139"/>
                    <a:pt x="95" y="104"/>
                  </a:cubicBezTo>
                  <a:lnTo>
                    <a:pt x="66" y="104"/>
                  </a:lnTo>
                  <a:cubicBezTo>
                    <a:pt x="64" y="123"/>
                    <a:pt x="59" y="132"/>
                    <a:pt x="48" y="132"/>
                  </a:cubicBezTo>
                  <a:cubicBezTo>
                    <a:pt x="36" y="132"/>
                    <a:pt x="32" y="115"/>
                    <a:pt x="32" y="97"/>
                  </a:cubicBezTo>
                  <a:lnTo>
                    <a:pt x="32" y="85"/>
                  </a:lnTo>
                  <a:lnTo>
                    <a:pt x="97" y="85"/>
                  </a:lnTo>
                  <a:close/>
                  <a:moveTo>
                    <a:pt x="32" y="62"/>
                  </a:moveTo>
                  <a:lnTo>
                    <a:pt x="32" y="57"/>
                  </a:lnTo>
                  <a:cubicBezTo>
                    <a:pt x="32" y="43"/>
                    <a:pt x="36" y="27"/>
                    <a:pt x="49" y="27"/>
                  </a:cubicBezTo>
                  <a:cubicBezTo>
                    <a:pt x="63" y="27"/>
                    <a:pt x="65" y="40"/>
                    <a:pt x="66" y="62"/>
                  </a:cubicBezTo>
                  <a:lnTo>
                    <a:pt x="32" y="6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843" y="1412"/>
              <a:ext cx="594" cy="1224"/>
            </a:xfrm>
            <a:custGeom>
              <a:avLst/>
              <a:gdLst>
                <a:gd name="T0" fmla="*/ 32 w 99"/>
                <a:gd name="T1" fmla="*/ 125 h 204"/>
                <a:gd name="T2" fmla="*/ 49 w 99"/>
                <a:gd name="T3" fmla="*/ 75 h 204"/>
                <a:gd name="T4" fmla="*/ 66 w 99"/>
                <a:gd name="T5" fmla="*/ 125 h 204"/>
                <a:gd name="T6" fmla="*/ 49 w 99"/>
                <a:gd name="T7" fmla="*/ 174 h 204"/>
                <a:gd name="T8" fmla="*/ 32 w 99"/>
                <a:gd name="T9" fmla="*/ 125 h 204"/>
                <a:gd name="T10" fmla="*/ 0 w 99"/>
                <a:gd name="T11" fmla="*/ 200 h 204"/>
                <a:gd name="T12" fmla="*/ 31 w 99"/>
                <a:gd name="T13" fmla="*/ 200 h 204"/>
                <a:gd name="T14" fmla="*/ 31 w 99"/>
                <a:gd name="T15" fmla="*/ 184 h 204"/>
                <a:gd name="T16" fmla="*/ 31 w 99"/>
                <a:gd name="T17" fmla="*/ 184 h 204"/>
                <a:gd name="T18" fmla="*/ 60 w 99"/>
                <a:gd name="T19" fmla="*/ 204 h 204"/>
                <a:gd name="T20" fmla="*/ 99 w 99"/>
                <a:gd name="T21" fmla="*/ 125 h 204"/>
                <a:gd name="T22" fmla="*/ 60 w 99"/>
                <a:gd name="T23" fmla="*/ 45 h 204"/>
                <a:gd name="T24" fmla="*/ 33 w 99"/>
                <a:gd name="T25" fmla="*/ 63 h 204"/>
                <a:gd name="T26" fmla="*/ 32 w 99"/>
                <a:gd name="T27" fmla="*/ 63 h 204"/>
                <a:gd name="T28" fmla="*/ 32 w 99"/>
                <a:gd name="T29" fmla="*/ 0 h 204"/>
                <a:gd name="T30" fmla="*/ 0 w 99"/>
                <a:gd name="T31" fmla="*/ 0 h 204"/>
                <a:gd name="T32" fmla="*/ 0 w 99"/>
                <a:gd name="T33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2" y="125"/>
                  </a:moveTo>
                  <a:cubicBezTo>
                    <a:pt x="32" y="92"/>
                    <a:pt x="35" y="75"/>
                    <a:pt x="49" y="75"/>
                  </a:cubicBezTo>
                  <a:cubicBezTo>
                    <a:pt x="63" y="75"/>
                    <a:pt x="66" y="92"/>
                    <a:pt x="66" y="125"/>
                  </a:cubicBezTo>
                  <a:cubicBezTo>
                    <a:pt x="66" y="157"/>
                    <a:pt x="63" y="174"/>
                    <a:pt x="49" y="174"/>
                  </a:cubicBezTo>
                  <a:cubicBezTo>
                    <a:pt x="35" y="174"/>
                    <a:pt x="32" y="157"/>
                    <a:pt x="32" y="125"/>
                  </a:cubicBezTo>
                  <a:close/>
                  <a:moveTo>
                    <a:pt x="0" y="200"/>
                  </a:moveTo>
                  <a:lnTo>
                    <a:pt x="31" y="200"/>
                  </a:lnTo>
                  <a:lnTo>
                    <a:pt x="31" y="184"/>
                  </a:lnTo>
                  <a:lnTo>
                    <a:pt x="31" y="184"/>
                  </a:lnTo>
                  <a:cubicBezTo>
                    <a:pt x="38" y="198"/>
                    <a:pt x="47" y="204"/>
                    <a:pt x="60" y="204"/>
                  </a:cubicBezTo>
                  <a:cubicBezTo>
                    <a:pt x="87" y="204"/>
                    <a:pt x="99" y="180"/>
                    <a:pt x="99" y="125"/>
                  </a:cubicBezTo>
                  <a:cubicBezTo>
                    <a:pt x="99" y="69"/>
                    <a:pt x="87" y="45"/>
                    <a:pt x="60" y="45"/>
                  </a:cubicBezTo>
                  <a:cubicBezTo>
                    <a:pt x="48" y="45"/>
                    <a:pt x="40" y="51"/>
                    <a:pt x="33" y="63"/>
                  </a:cubicBezTo>
                  <a:lnTo>
                    <a:pt x="32" y="6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1521" y="1682"/>
              <a:ext cx="936" cy="930"/>
            </a:xfrm>
            <a:custGeom>
              <a:avLst/>
              <a:gdLst>
                <a:gd name="T0" fmla="*/ 0 w 156"/>
                <a:gd name="T1" fmla="*/ 155 h 155"/>
                <a:gd name="T2" fmla="*/ 32 w 156"/>
                <a:gd name="T3" fmla="*/ 155 h 155"/>
                <a:gd name="T4" fmla="*/ 32 w 156"/>
                <a:gd name="T5" fmla="*/ 56 h 155"/>
                <a:gd name="T6" fmla="*/ 49 w 156"/>
                <a:gd name="T7" fmla="*/ 30 h 155"/>
                <a:gd name="T8" fmla="*/ 62 w 156"/>
                <a:gd name="T9" fmla="*/ 50 h 155"/>
                <a:gd name="T10" fmla="*/ 62 w 156"/>
                <a:gd name="T11" fmla="*/ 155 h 155"/>
                <a:gd name="T12" fmla="*/ 94 w 156"/>
                <a:gd name="T13" fmla="*/ 155 h 155"/>
                <a:gd name="T14" fmla="*/ 94 w 156"/>
                <a:gd name="T15" fmla="*/ 56 h 155"/>
                <a:gd name="T16" fmla="*/ 111 w 156"/>
                <a:gd name="T17" fmla="*/ 30 h 155"/>
                <a:gd name="T18" fmla="*/ 124 w 156"/>
                <a:gd name="T19" fmla="*/ 50 h 155"/>
                <a:gd name="T20" fmla="*/ 124 w 156"/>
                <a:gd name="T21" fmla="*/ 155 h 155"/>
                <a:gd name="T22" fmla="*/ 156 w 156"/>
                <a:gd name="T23" fmla="*/ 155 h 155"/>
                <a:gd name="T24" fmla="*/ 156 w 156"/>
                <a:gd name="T25" fmla="*/ 45 h 155"/>
                <a:gd name="T26" fmla="*/ 125 w 156"/>
                <a:gd name="T27" fmla="*/ 0 h 155"/>
                <a:gd name="T28" fmla="*/ 93 w 156"/>
                <a:gd name="T29" fmla="*/ 24 h 155"/>
                <a:gd name="T30" fmla="*/ 92 w 156"/>
                <a:gd name="T31" fmla="*/ 24 h 155"/>
                <a:gd name="T32" fmla="*/ 63 w 156"/>
                <a:gd name="T33" fmla="*/ 0 h 155"/>
                <a:gd name="T34" fmla="*/ 31 w 156"/>
                <a:gd name="T35" fmla="*/ 20 h 155"/>
                <a:gd name="T36" fmla="*/ 31 w 156"/>
                <a:gd name="T37" fmla="*/ 20 h 155"/>
                <a:gd name="T38" fmla="*/ 31 w 156"/>
                <a:gd name="T39" fmla="*/ 4 h 155"/>
                <a:gd name="T40" fmla="*/ 0 w 156"/>
                <a:gd name="T41" fmla="*/ 4 h 155"/>
                <a:gd name="T42" fmla="*/ 0 w 156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55">
                  <a:moveTo>
                    <a:pt x="0" y="155"/>
                  </a:moveTo>
                  <a:lnTo>
                    <a:pt x="32" y="155"/>
                  </a:lnTo>
                  <a:lnTo>
                    <a:pt x="32" y="56"/>
                  </a:lnTo>
                  <a:cubicBezTo>
                    <a:pt x="32" y="38"/>
                    <a:pt x="39" y="30"/>
                    <a:pt x="49" y="30"/>
                  </a:cubicBezTo>
                  <a:cubicBezTo>
                    <a:pt x="58" y="30"/>
                    <a:pt x="62" y="37"/>
                    <a:pt x="62" y="50"/>
                  </a:cubicBezTo>
                  <a:lnTo>
                    <a:pt x="62" y="155"/>
                  </a:lnTo>
                  <a:lnTo>
                    <a:pt x="94" y="155"/>
                  </a:lnTo>
                  <a:lnTo>
                    <a:pt x="94" y="56"/>
                  </a:lnTo>
                  <a:cubicBezTo>
                    <a:pt x="94" y="38"/>
                    <a:pt x="101" y="30"/>
                    <a:pt x="111" y="30"/>
                  </a:cubicBezTo>
                  <a:cubicBezTo>
                    <a:pt x="120" y="30"/>
                    <a:pt x="124" y="37"/>
                    <a:pt x="124" y="50"/>
                  </a:cubicBezTo>
                  <a:lnTo>
                    <a:pt x="124" y="155"/>
                  </a:lnTo>
                  <a:lnTo>
                    <a:pt x="156" y="155"/>
                  </a:lnTo>
                  <a:lnTo>
                    <a:pt x="156" y="45"/>
                  </a:lnTo>
                  <a:cubicBezTo>
                    <a:pt x="156" y="16"/>
                    <a:pt x="146" y="0"/>
                    <a:pt x="125" y="0"/>
                  </a:cubicBezTo>
                  <a:cubicBezTo>
                    <a:pt x="109" y="0"/>
                    <a:pt x="98" y="8"/>
                    <a:pt x="93" y="24"/>
                  </a:cubicBezTo>
                  <a:lnTo>
                    <a:pt x="92" y="24"/>
                  </a:lnTo>
                  <a:cubicBezTo>
                    <a:pt x="89" y="9"/>
                    <a:pt x="78" y="0"/>
                    <a:pt x="63" y="0"/>
                  </a:cubicBezTo>
                  <a:cubicBezTo>
                    <a:pt x="49" y="0"/>
                    <a:pt x="39" y="6"/>
                    <a:pt x="31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 userDrawn="1"/>
          </p:nvSpPr>
          <p:spPr bwMode="auto">
            <a:xfrm>
              <a:off x="2613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44" name="Freeform 10"/>
            <p:cNvSpPr>
              <a:spLocks noEditPoints="1"/>
            </p:cNvSpPr>
            <p:nvPr userDrawn="1"/>
          </p:nvSpPr>
          <p:spPr bwMode="auto">
            <a:xfrm>
              <a:off x="3267" y="1682"/>
              <a:ext cx="588" cy="954"/>
            </a:xfrm>
            <a:custGeom>
              <a:avLst/>
              <a:gdLst>
                <a:gd name="T0" fmla="*/ 33 w 98"/>
                <a:gd name="T1" fmla="*/ 50 h 159"/>
                <a:gd name="T2" fmla="*/ 33 w 98"/>
                <a:gd name="T3" fmla="*/ 46 h 159"/>
                <a:gd name="T4" fmla="*/ 48 w 98"/>
                <a:gd name="T5" fmla="*/ 27 h 159"/>
                <a:gd name="T6" fmla="*/ 63 w 98"/>
                <a:gd name="T7" fmla="*/ 45 h 159"/>
                <a:gd name="T8" fmla="*/ 50 w 98"/>
                <a:gd name="T9" fmla="*/ 63 h 159"/>
                <a:gd name="T10" fmla="*/ 32 w 98"/>
                <a:gd name="T11" fmla="*/ 69 h 159"/>
                <a:gd name="T12" fmla="*/ 0 w 98"/>
                <a:gd name="T13" fmla="*/ 116 h 159"/>
                <a:gd name="T14" fmla="*/ 30 w 98"/>
                <a:gd name="T15" fmla="*/ 159 h 159"/>
                <a:gd name="T16" fmla="*/ 63 w 98"/>
                <a:gd name="T17" fmla="*/ 139 h 159"/>
                <a:gd name="T18" fmla="*/ 63 w 98"/>
                <a:gd name="T19" fmla="*/ 139 h 159"/>
                <a:gd name="T20" fmla="*/ 67 w 98"/>
                <a:gd name="T21" fmla="*/ 155 h 159"/>
                <a:gd name="T22" fmla="*/ 98 w 98"/>
                <a:gd name="T23" fmla="*/ 155 h 159"/>
                <a:gd name="T24" fmla="*/ 94 w 98"/>
                <a:gd name="T25" fmla="*/ 126 h 159"/>
                <a:gd name="T26" fmla="*/ 94 w 98"/>
                <a:gd name="T27" fmla="*/ 47 h 159"/>
                <a:gd name="T28" fmla="*/ 48 w 98"/>
                <a:gd name="T29" fmla="*/ 0 h 159"/>
                <a:gd name="T30" fmla="*/ 4 w 98"/>
                <a:gd name="T31" fmla="*/ 47 h 159"/>
                <a:gd name="T32" fmla="*/ 4 w 98"/>
                <a:gd name="T33" fmla="*/ 50 h 159"/>
                <a:gd name="T34" fmla="*/ 33 w 98"/>
                <a:gd name="T35" fmla="*/ 50 h 159"/>
                <a:gd name="T36" fmla="*/ 63 w 98"/>
                <a:gd name="T37" fmla="*/ 109 h 159"/>
                <a:gd name="T38" fmla="*/ 43 w 98"/>
                <a:gd name="T39" fmla="*/ 132 h 159"/>
                <a:gd name="T40" fmla="*/ 31 w 98"/>
                <a:gd name="T41" fmla="*/ 111 h 159"/>
                <a:gd name="T42" fmla="*/ 49 w 98"/>
                <a:gd name="T43" fmla="*/ 87 h 159"/>
                <a:gd name="T44" fmla="*/ 63 w 98"/>
                <a:gd name="T45" fmla="*/ 80 h 159"/>
                <a:gd name="T46" fmla="*/ 63 w 98"/>
                <a:gd name="T4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59">
                  <a:moveTo>
                    <a:pt x="33" y="50"/>
                  </a:moveTo>
                  <a:lnTo>
                    <a:pt x="33" y="46"/>
                  </a:lnTo>
                  <a:cubicBezTo>
                    <a:pt x="33" y="34"/>
                    <a:pt x="38" y="27"/>
                    <a:pt x="48" y="27"/>
                  </a:cubicBezTo>
                  <a:cubicBezTo>
                    <a:pt x="59" y="27"/>
                    <a:pt x="63" y="34"/>
                    <a:pt x="63" y="45"/>
                  </a:cubicBezTo>
                  <a:cubicBezTo>
                    <a:pt x="63" y="55"/>
                    <a:pt x="60" y="60"/>
                    <a:pt x="50" y="63"/>
                  </a:cubicBezTo>
                  <a:lnTo>
                    <a:pt x="32" y="69"/>
                  </a:lnTo>
                  <a:cubicBezTo>
                    <a:pt x="10" y="76"/>
                    <a:pt x="0" y="87"/>
                    <a:pt x="0" y="116"/>
                  </a:cubicBezTo>
                  <a:cubicBezTo>
                    <a:pt x="0" y="136"/>
                    <a:pt x="8" y="159"/>
                    <a:pt x="30" y="159"/>
                  </a:cubicBezTo>
                  <a:cubicBezTo>
                    <a:pt x="46" y="159"/>
                    <a:pt x="55" y="155"/>
                    <a:pt x="63" y="139"/>
                  </a:cubicBezTo>
                  <a:lnTo>
                    <a:pt x="63" y="139"/>
                  </a:lnTo>
                  <a:cubicBezTo>
                    <a:pt x="64" y="144"/>
                    <a:pt x="65" y="150"/>
                    <a:pt x="67" y="155"/>
                  </a:cubicBezTo>
                  <a:lnTo>
                    <a:pt x="98" y="155"/>
                  </a:lnTo>
                  <a:cubicBezTo>
                    <a:pt x="95" y="146"/>
                    <a:pt x="94" y="140"/>
                    <a:pt x="94" y="126"/>
                  </a:cubicBezTo>
                  <a:lnTo>
                    <a:pt x="94" y="47"/>
                  </a:lnTo>
                  <a:cubicBezTo>
                    <a:pt x="94" y="19"/>
                    <a:pt x="87" y="0"/>
                    <a:pt x="48" y="0"/>
                  </a:cubicBezTo>
                  <a:cubicBezTo>
                    <a:pt x="24" y="0"/>
                    <a:pt x="4" y="12"/>
                    <a:pt x="4" y="47"/>
                  </a:cubicBezTo>
                  <a:lnTo>
                    <a:pt x="4" y="50"/>
                  </a:lnTo>
                  <a:lnTo>
                    <a:pt x="33" y="50"/>
                  </a:lnTo>
                  <a:close/>
                  <a:moveTo>
                    <a:pt x="63" y="109"/>
                  </a:moveTo>
                  <a:cubicBezTo>
                    <a:pt x="63" y="126"/>
                    <a:pt x="52" y="132"/>
                    <a:pt x="43" y="132"/>
                  </a:cubicBezTo>
                  <a:cubicBezTo>
                    <a:pt x="34" y="132"/>
                    <a:pt x="31" y="123"/>
                    <a:pt x="31" y="111"/>
                  </a:cubicBezTo>
                  <a:cubicBezTo>
                    <a:pt x="31" y="98"/>
                    <a:pt x="36" y="90"/>
                    <a:pt x="49" y="87"/>
                  </a:cubicBezTo>
                  <a:cubicBezTo>
                    <a:pt x="53" y="86"/>
                    <a:pt x="59" y="83"/>
                    <a:pt x="63" y="80"/>
                  </a:cubicBezTo>
                  <a:lnTo>
                    <a:pt x="63" y="109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45" name="Freeform 11"/>
            <p:cNvSpPr>
              <a:spLocks noEditPoints="1"/>
            </p:cNvSpPr>
            <p:nvPr userDrawn="1"/>
          </p:nvSpPr>
          <p:spPr bwMode="auto">
            <a:xfrm>
              <a:off x="3939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46" name="Freeform 12"/>
            <p:cNvSpPr>
              <a:spLocks/>
            </p:cNvSpPr>
            <p:nvPr userDrawn="1"/>
          </p:nvSpPr>
          <p:spPr bwMode="auto">
            <a:xfrm>
              <a:off x="4587" y="1682"/>
              <a:ext cx="558" cy="954"/>
            </a:xfrm>
            <a:custGeom>
              <a:avLst/>
              <a:gdLst>
                <a:gd name="T0" fmla="*/ 0 w 93"/>
                <a:gd name="T1" fmla="*/ 106 h 159"/>
                <a:gd name="T2" fmla="*/ 0 w 93"/>
                <a:gd name="T3" fmla="*/ 111 h 159"/>
                <a:gd name="T4" fmla="*/ 46 w 93"/>
                <a:gd name="T5" fmla="*/ 159 h 159"/>
                <a:gd name="T6" fmla="*/ 93 w 93"/>
                <a:gd name="T7" fmla="*/ 111 h 159"/>
                <a:gd name="T8" fmla="*/ 65 w 93"/>
                <a:gd name="T9" fmla="*/ 68 h 159"/>
                <a:gd name="T10" fmla="*/ 46 w 93"/>
                <a:gd name="T11" fmla="*/ 60 h 159"/>
                <a:gd name="T12" fmla="*/ 32 w 93"/>
                <a:gd name="T13" fmla="*/ 43 h 159"/>
                <a:gd name="T14" fmla="*/ 47 w 93"/>
                <a:gd name="T15" fmla="*/ 27 h 159"/>
                <a:gd name="T16" fmla="*/ 61 w 93"/>
                <a:gd name="T17" fmla="*/ 49 h 159"/>
                <a:gd name="T18" fmla="*/ 90 w 93"/>
                <a:gd name="T19" fmla="*/ 49 h 159"/>
                <a:gd name="T20" fmla="*/ 90 w 93"/>
                <a:gd name="T21" fmla="*/ 43 h 159"/>
                <a:gd name="T22" fmla="*/ 47 w 93"/>
                <a:gd name="T23" fmla="*/ 0 h 159"/>
                <a:gd name="T24" fmla="*/ 1 w 93"/>
                <a:gd name="T25" fmla="*/ 46 h 159"/>
                <a:gd name="T26" fmla="*/ 28 w 93"/>
                <a:gd name="T27" fmla="*/ 88 h 159"/>
                <a:gd name="T28" fmla="*/ 50 w 93"/>
                <a:gd name="T29" fmla="*/ 97 h 159"/>
                <a:gd name="T30" fmla="*/ 62 w 93"/>
                <a:gd name="T31" fmla="*/ 114 h 159"/>
                <a:gd name="T32" fmla="*/ 46 w 93"/>
                <a:gd name="T33" fmla="*/ 132 h 159"/>
                <a:gd name="T34" fmla="*/ 29 w 93"/>
                <a:gd name="T35" fmla="*/ 111 h 159"/>
                <a:gd name="T36" fmla="*/ 29 w 93"/>
                <a:gd name="T37" fmla="*/ 106 h 159"/>
                <a:gd name="T38" fmla="*/ 0 w 93"/>
                <a:gd name="T39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59">
                  <a:moveTo>
                    <a:pt x="0" y="106"/>
                  </a:moveTo>
                  <a:lnTo>
                    <a:pt x="0" y="111"/>
                  </a:lnTo>
                  <a:cubicBezTo>
                    <a:pt x="0" y="140"/>
                    <a:pt x="10" y="159"/>
                    <a:pt x="46" y="159"/>
                  </a:cubicBezTo>
                  <a:cubicBezTo>
                    <a:pt x="73" y="159"/>
                    <a:pt x="93" y="143"/>
                    <a:pt x="93" y="111"/>
                  </a:cubicBezTo>
                  <a:cubicBezTo>
                    <a:pt x="93" y="89"/>
                    <a:pt x="86" y="76"/>
                    <a:pt x="65" y="68"/>
                  </a:cubicBezTo>
                  <a:lnTo>
                    <a:pt x="46" y="60"/>
                  </a:lnTo>
                  <a:cubicBezTo>
                    <a:pt x="35" y="56"/>
                    <a:pt x="32" y="50"/>
                    <a:pt x="32" y="43"/>
                  </a:cubicBezTo>
                  <a:cubicBezTo>
                    <a:pt x="32" y="32"/>
                    <a:pt x="39" y="27"/>
                    <a:pt x="47" y="27"/>
                  </a:cubicBezTo>
                  <a:cubicBezTo>
                    <a:pt x="58" y="27"/>
                    <a:pt x="61" y="34"/>
                    <a:pt x="61" y="49"/>
                  </a:cubicBezTo>
                  <a:lnTo>
                    <a:pt x="90" y="49"/>
                  </a:lnTo>
                  <a:lnTo>
                    <a:pt x="90" y="43"/>
                  </a:lnTo>
                  <a:cubicBezTo>
                    <a:pt x="90" y="16"/>
                    <a:pt x="77" y="0"/>
                    <a:pt x="47" y="0"/>
                  </a:cubicBezTo>
                  <a:cubicBezTo>
                    <a:pt x="14" y="0"/>
                    <a:pt x="1" y="21"/>
                    <a:pt x="1" y="46"/>
                  </a:cubicBezTo>
                  <a:cubicBezTo>
                    <a:pt x="1" y="67"/>
                    <a:pt x="10" y="80"/>
                    <a:pt x="28" y="88"/>
                  </a:cubicBezTo>
                  <a:lnTo>
                    <a:pt x="50" y="97"/>
                  </a:lnTo>
                  <a:cubicBezTo>
                    <a:pt x="57" y="100"/>
                    <a:pt x="62" y="105"/>
                    <a:pt x="62" y="114"/>
                  </a:cubicBezTo>
                  <a:cubicBezTo>
                    <a:pt x="62" y="126"/>
                    <a:pt x="56" y="132"/>
                    <a:pt x="46" y="132"/>
                  </a:cubicBezTo>
                  <a:cubicBezTo>
                    <a:pt x="35" y="132"/>
                    <a:pt x="29" y="124"/>
                    <a:pt x="29" y="111"/>
                  </a:cubicBezTo>
                  <a:lnTo>
                    <a:pt x="29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47" name="Freeform 13"/>
            <p:cNvSpPr>
              <a:spLocks/>
            </p:cNvSpPr>
            <p:nvPr userDrawn="1"/>
          </p:nvSpPr>
          <p:spPr bwMode="auto">
            <a:xfrm>
              <a:off x="5157" y="1448"/>
              <a:ext cx="408" cy="1170"/>
            </a:xfrm>
            <a:custGeom>
              <a:avLst/>
              <a:gdLst>
                <a:gd name="T0" fmla="*/ 17 w 68"/>
                <a:gd name="T1" fmla="*/ 43 h 195"/>
                <a:gd name="T2" fmla="*/ 0 w 68"/>
                <a:gd name="T3" fmla="*/ 43 h 195"/>
                <a:gd name="T4" fmla="*/ 0 w 68"/>
                <a:gd name="T5" fmla="*/ 70 h 195"/>
                <a:gd name="T6" fmla="*/ 17 w 68"/>
                <a:gd name="T7" fmla="*/ 70 h 195"/>
                <a:gd name="T8" fmla="*/ 17 w 68"/>
                <a:gd name="T9" fmla="*/ 156 h 195"/>
                <a:gd name="T10" fmla="*/ 47 w 68"/>
                <a:gd name="T11" fmla="*/ 195 h 195"/>
                <a:gd name="T12" fmla="*/ 68 w 68"/>
                <a:gd name="T13" fmla="*/ 194 h 195"/>
                <a:gd name="T14" fmla="*/ 68 w 68"/>
                <a:gd name="T15" fmla="*/ 167 h 195"/>
                <a:gd name="T16" fmla="*/ 61 w 68"/>
                <a:gd name="T17" fmla="*/ 167 h 195"/>
                <a:gd name="T18" fmla="*/ 49 w 68"/>
                <a:gd name="T19" fmla="*/ 151 h 195"/>
                <a:gd name="T20" fmla="*/ 49 w 68"/>
                <a:gd name="T21" fmla="*/ 70 h 195"/>
                <a:gd name="T22" fmla="*/ 68 w 68"/>
                <a:gd name="T23" fmla="*/ 70 h 195"/>
                <a:gd name="T24" fmla="*/ 68 w 68"/>
                <a:gd name="T25" fmla="*/ 43 h 195"/>
                <a:gd name="T26" fmla="*/ 49 w 68"/>
                <a:gd name="T27" fmla="*/ 43 h 195"/>
                <a:gd name="T28" fmla="*/ 49 w 68"/>
                <a:gd name="T29" fmla="*/ 0 h 195"/>
                <a:gd name="T30" fmla="*/ 17 w 68"/>
                <a:gd name="T31" fmla="*/ 0 h 195"/>
                <a:gd name="T32" fmla="*/ 17 w 68"/>
                <a:gd name="T33" fmla="*/ 4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5">
                  <a:moveTo>
                    <a:pt x="17" y="43"/>
                  </a:moveTo>
                  <a:lnTo>
                    <a:pt x="0" y="43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17" y="156"/>
                  </a:lnTo>
                  <a:cubicBezTo>
                    <a:pt x="17" y="186"/>
                    <a:pt x="21" y="195"/>
                    <a:pt x="47" y="195"/>
                  </a:cubicBezTo>
                  <a:cubicBezTo>
                    <a:pt x="54" y="195"/>
                    <a:pt x="61" y="195"/>
                    <a:pt x="68" y="194"/>
                  </a:cubicBezTo>
                  <a:lnTo>
                    <a:pt x="68" y="167"/>
                  </a:lnTo>
                  <a:cubicBezTo>
                    <a:pt x="66" y="167"/>
                    <a:pt x="63" y="167"/>
                    <a:pt x="61" y="167"/>
                  </a:cubicBezTo>
                  <a:cubicBezTo>
                    <a:pt x="51" y="167"/>
                    <a:pt x="49" y="163"/>
                    <a:pt x="49" y="151"/>
                  </a:cubicBezTo>
                  <a:lnTo>
                    <a:pt x="49" y="70"/>
                  </a:lnTo>
                  <a:lnTo>
                    <a:pt x="68" y="70"/>
                  </a:lnTo>
                  <a:lnTo>
                    <a:pt x="68" y="43"/>
                  </a:lnTo>
                  <a:lnTo>
                    <a:pt x="49" y="43"/>
                  </a:lnTo>
                  <a:lnTo>
                    <a:pt x="49" y="0"/>
                  </a:lnTo>
                  <a:lnTo>
                    <a:pt x="17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pic>
        <p:nvPicPr>
          <p:cNvPr id="48" name="Grafik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7" y="5326490"/>
            <a:ext cx="1338550" cy="1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m-paps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9" name="Rectangle 31"/>
          <p:cNvSpPr>
            <a:spLocks noChangeArrowheads="1"/>
          </p:cNvSpPr>
          <p:nvPr userDrawn="1"/>
        </p:nvSpPr>
        <p:spPr bwMode="auto">
          <a:xfrm>
            <a:off x="7092941" y="5947588"/>
            <a:ext cx="14400" cy="910413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7" name="Logo"/>
          <p:cNvGrpSpPr>
            <a:grpSpLocks noChangeAspect="1"/>
          </p:cNvGrpSpPr>
          <p:nvPr userDrawn="1"/>
        </p:nvGrpSpPr>
        <p:grpSpPr bwMode="auto">
          <a:xfrm>
            <a:off x="7327156" y="5952593"/>
            <a:ext cx="1620000" cy="450201"/>
            <a:chOff x="189" y="1412"/>
            <a:chExt cx="5376" cy="1494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89" y="1682"/>
              <a:ext cx="582" cy="954"/>
            </a:xfrm>
            <a:custGeom>
              <a:avLst/>
              <a:gdLst>
                <a:gd name="T0" fmla="*/ 97 w 97"/>
                <a:gd name="T1" fmla="*/ 85 h 159"/>
                <a:gd name="T2" fmla="*/ 97 w 97"/>
                <a:gd name="T3" fmla="*/ 77 h 159"/>
                <a:gd name="T4" fmla="*/ 50 w 97"/>
                <a:gd name="T5" fmla="*/ 0 h 159"/>
                <a:gd name="T6" fmla="*/ 0 w 97"/>
                <a:gd name="T7" fmla="*/ 78 h 159"/>
                <a:gd name="T8" fmla="*/ 49 w 97"/>
                <a:gd name="T9" fmla="*/ 159 h 159"/>
                <a:gd name="T10" fmla="*/ 95 w 97"/>
                <a:gd name="T11" fmla="*/ 104 h 159"/>
                <a:gd name="T12" fmla="*/ 66 w 97"/>
                <a:gd name="T13" fmla="*/ 104 h 159"/>
                <a:gd name="T14" fmla="*/ 48 w 97"/>
                <a:gd name="T15" fmla="*/ 132 h 159"/>
                <a:gd name="T16" fmla="*/ 32 w 97"/>
                <a:gd name="T17" fmla="*/ 97 h 159"/>
                <a:gd name="T18" fmla="*/ 32 w 97"/>
                <a:gd name="T19" fmla="*/ 85 h 159"/>
                <a:gd name="T20" fmla="*/ 97 w 97"/>
                <a:gd name="T21" fmla="*/ 85 h 159"/>
                <a:gd name="T22" fmla="*/ 32 w 97"/>
                <a:gd name="T23" fmla="*/ 62 h 159"/>
                <a:gd name="T24" fmla="*/ 32 w 97"/>
                <a:gd name="T25" fmla="*/ 57 h 159"/>
                <a:gd name="T26" fmla="*/ 49 w 97"/>
                <a:gd name="T27" fmla="*/ 27 h 159"/>
                <a:gd name="T28" fmla="*/ 66 w 97"/>
                <a:gd name="T29" fmla="*/ 62 h 159"/>
                <a:gd name="T30" fmla="*/ 32 w 97"/>
                <a:gd name="T31" fmla="*/ 6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9">
                  <a:moveTo>
                    <a:pt x="97" y="85"/>
                  </a:moveTo>
                  <a:lnTo>
                    <a:pt x="97" y="77"/>
                  </a:lnTo>
                  <a:cubicBezTo>
                    <a:pt x="97" y="31"/>
                    <a:pt x="88" y="0"/>
                    <a:pt x="50" y="0"/>
                  </a:cubicBezTo>
                  <a:cubicBezTo>
                    <a:pt x="7" y="0"/>
                    <a:pt x="0" y="38"/>
                    <a:pt x="0" y="78"/>
                  </a:cubicBezTo>
                  <a:cubicBezTo>
                    <a:pt x="0" y="116"/>
                    <a:pt x="2" y="159"/>
                    <a:pt x="49" y="159"/>
                  </a:cubicBezTo>
                  <a:cubicBezTo>
                    <a:pt x="79" y="159"/>
                    <a:pt x="94" y="139"/>
                    <a:pt x="95" y="104"/>
                  </a:cubicBezTo>
                  <a:lnTo>
                    <a:pt x="66" y="104"/>
                  </a:lnTo>
                  <a:cubicBezTo>
                    <a:pt x="64" y="123"/>
                    <a:pt x="59" y="132"/>
                    <a:pt x="48" y="132"/>
                  </a:cubicBezTo>
                  <a:cubicBezTo>
                    <a:pt x="36" y="132"/>
                    <a:pt x="32" y="115"/>
                    <a:pt x="32" y="97"/>
                  </a:cubicBezTo>
                  <a:lnTo>
                    <a:pt x="32" y="85"/>
                  </a:lnTo>
                  <a:lnTo>
                    <a:pt x="97" y="85"/>
                  </a:lnTo>
                  <a:close/>
                  <a:moveTo>
                    <a:pt x="32" y="62"/>
                  </a:moveTo>
                  <a:lnTo>
                    <a:pt x="32" y="57"/>
                  </a:lnTo>
                  <a:cubicBezTo>
                    <a:pt x="32" y="43"/>
                    <a:pt x="36" y="27"/>
                    <a:pt x="49" y="27"/>
                  </a:cubicBezTo>
                  <a:cubicBezTo>
                    <a:pt x="63" y="27"/>
                    <a:pt x="65" y="40"/>
                    <a:pt x="66" y="62"/>
                  </a:cubicBezTo>
                  <a:lnTo>
                    <a:pt x="32" y="6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843" y="1412"/>
              <a:ext cx="594" cy="1224"/>
            </a:xfrm>
            <a:custGeom>
              <a:avLst/>
              <a:gdLst>
                <a:gd name="T0" fmla="*/ 32 w 99"/>
                <a:gd name="T1" fmla="*/ 125 h 204"/>
                <a:gd name="T2" fmla="*/ 49 w 99"/>
                <a:gd name="T3" fmla="*/ 75 h 204"/>
                <a:gd name="T4" fmla="*/ 66 w 99"/>
                <a:gd name="T5" fmla="*/ 125 h 204"/>
                <a:gd name="T6" fmla="*/ 49 w 99"/>
                <a:gd name="T7" fmla="*/ 174 h 204"/>
                <a:gd name="T8" fmla="*/ 32 w 99"/>
                <a:gd name="T9" fmla="*/ 125 h 204"/>
                <a:gd name="T10" fmla="*/ 0 w 99"/>
                <a:gd name="T11" fmla="*/ 200 h 204"/>
                <a:gd name="T12" fmla="*/ 31 w 99"/>
                <a:gd name="T13" fmla="*/ 200 h 204"/>
                <a:gd name="T14" fmla="*/ 31 w 99"/>
                <a:gd name="T15" fmla="*/ 184 h 204"/>
                <a:gd name="T16" fmla="*/ 31 w 99"/>
                <a:gd name="T17" fmla="*/ 184 h 204"/>
                <a:gd name="T18" fmla="*/ 60 w 99"/>
                <a:gd name="T19" fmla="*/ 204 h 204"/>
                <a:gd name="T20" fmla="*/ 99 w 99"/>
                <a:gd name="T21" fmla="*/ 125 h 204"/>
                <a:gd name="T22" fmla="*/ 60 w 99"/>
                <a:gd name="T23" fmla="*/ 45 h 204"/>
                <a:gd name="T24" fmla="*/ 33 w 99"/>
                <a:gd name="T25" fmla="*/ 63 h 204"/>
                <a:gd name="T26" fmla="*/ 32 w 99"/>
                <a:gd name="T27" fmla="*/ 63 h 204"/>
                <a:gd name="T28" fmla="*/ 32 w 99"/>
                <a:gd name="T29" fmla="*/ 0 h 204"/>
                <a:gd name="T30" fmla="*/ 0 w 99"/>
                <a:gd name="T31" fmla="*/ 0 h 204"/>
                <a:gd name="T32" fmla="*/ 0 w 99"/>
                <a:gd name="T33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2" y="125"/>
                  </a:moveTo>
                  <a:cubicBezTo>
                    <a:pt x="32" y="92"/>
                    <a:pt x="35" y="75"/>
                    <a:pt x="49" y="75"/>
                  </a:cubicBezTo>
                  <a:cubicBezTo>
                    <a:pt x="63" y="75"/>
                    <a:pt x="66" y="92"/>
                    <a:pt x="66" y="125"/>
                  </a:cubicBezTo>
                  <a:cubicBezTo>
                    <a:pt x="66" y="157"/>
                    <a:pt x="63" y="174"/>
                    <a:pt x="49" y="174"/>
                  </a:cubicBezTo>
                  <a:cubicBezTo>
                    <a:pt x="35" y="174"/>
                    <a:pt x="32" y="157"/>
                    <a:pt x="32" y="125"/>
                  </a:cubicBezTo>
                  <a:close/>
                  <a:moveTo>
                    <a:pt x="0" y="200"/>
                  </a:moveTo>
                  <a:lnTo>
                    <a:pt x="31" y="200"/>
                  </a:lnTo>
                  <a:lnTo>
                    <a:pt x="31" y="184"/>
                  </a:lnTo>
                  <a:lnTo>
                    <a:pt x="31" y="184"/>
                  </a:lnTo>
                  <a:cubicBezTo>
                    <a:pt x="38" y="198"/>
                    <a:pt x="47" y="204"/>
                    <a:pt x="60" y="204"/>
                  </a:cubicBezTo>
                  <a:cubicBezTo>
                    <a:pt x="87" y="204"/>
                    <a:pt x="99" y="180"/>
                    <a:pt x="99" y="125"/>
                  </a:cubicBezTo>
                  <a:cubicBezTo>
                    <a:pt x="99" y="69"/>
                    <a:pt x="87" y="45"/>
                    <a:pt x="60" y="45"/>
                  </a:cubicBezTo>
                  <a:cubicBezTo>
                    <a:pt x="48" y="45"/>
                    <a:pt x="40" y="51"/>
                    <a:pt x="33" y="63"/>
                  </a:cubicBezTo>
                  <a:lnTo>
                    <a:pt x="32" y="6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521" y="1682"/>
              <a:ext cx="936" cy="930"/>
            </a:xfrm>
            <a:custGeom>
              <a:avLst/>
              <a:gdLst>
                <a:gd name="T0" fmla="*/ 0 w 156"/>
                <a:gd name="T1" fmla="*/ 155 h 155"/>
                <a:gd name="T2" fmla="*/ 32 w 156"/>
                <a:gd name="T3" fmla="*/ 155 h 155"/>
                <a:gd name="T4" fmla="*/ 32 w 156"/>
                <a:gd name="T5" fmla="*/ 56 h 155"/>
                <a:gd name="T6" fmla="*/ 49 w 156"/>
                <a:gd name="T7" fmla="*/ 30 h 155"/>
                <a:gd name="T8" fmla="*/ 62 w 156"/>
                <a:gd name="T9" fmla="*/ 50 h 155"/>
                <a:gd name="T10" fmla="*/ 62 w 156"/>
                <a:gd name="T11" fmla="*/ 155 h 155"/>
                <a:gd name="T12" fmla="*/ 94 w 156"/>
                <a:gd name="T13" fmla="*/ 155 h 155"/>
                <a:gd name="T14" fmla="*/ 94 w 156"/>
                <a:gd name="T15" fmla="*/ 56 h 155"/>
                <a:gd name="T16" fmla="*/ 111 w 156"/>
                <a:gd name="T17" fmla="*/ 30 h 155"/>
                <a:gd name="T18" fmla="*/ 124 w 156"/>
                <a:gd name="T19" fmla="*/ 50 h 155"/>
                <a:gd name="T20" fmla="*/ 124 w 156"/>
                <a:gd name="T21" fmla="*/ 155 h 155"/>
                <a:gd name="T22" fmla="*/ 156 w 156"/>
                <a:gd name="T23" fmla="*/ 155 h 155"/>
                <a:gd name="T24" fmla="*/ 156 w 156"/>
                <a:gd name="T25" fmla="*/ 45 h 155"/>
                <a:gd name="T26" fmla="*/ 125 w 156"/>
                <a:gd name="T27" fmla="*/ 0 h 155"/>
                <a:gd name="T28" fmla="*/ 93 w 156"/>
                <a:gd name="T29" fmla="*/ 24 h 155"/>
                <a:gd name="T30" fmla="*/ 92 w 156"/>
                <a:gd name="T31" fmla="*/ 24 h 155"/>
                <a:gd name="T32" fmla="*/ 63 w 156"/>
                <a:gd name="T33" fmla="*/ 0 h 155"/>
                <a:gd name="T34" fmla="*/ 31 w 156"/>
                <a:gd name="T35" fmla="*/ 20 h 155"/>
                <a:gd name="T36" fmla="*/ 31 w 156"/>
                <a:gd name="T37" fmla="*/ 20 h 155"/>
                <a:gd name="T38" fmla="*/ 31 w 156"/>
                <a:gd name="T39" fmla="*/ 4 h 155"/>
                <a:gd name="T40" fmla="*/ 0 w 156"/>
                <a:gd name="T41" fmla="*/ 4 h 155"/>
                <a:gd name="T42" fmla="*/ 0 w 156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55">
                  <a:moveTo>
                    <a:pt x="0" y="155"/>
                  </a:moveTo>
                  <a:lnTo>
                    <a:pt x="32" y="155"/>
                  </a:lnTo>
                  <a:lnTo>
                    <a:pt x="32" y="56"/>
                  </a:lnTo>
                  <a:cubicBezTo>
                    <a:pt x="32" y="38"/>
                    <a:pt x="39" y="30"/>
                    <a:pt x="49" y="30"/>
                  </a:cubicBezTo>
                  <a:cubicBezTo>
                    <a:pt x="58" y="30"/>
                    <a:pt x="62" y="37"/>
                    <a:pt x="62" y="50"/>
                  </a:cubicBezTo>
                  <a:lnTo>
                    <a:pt x="62" y="155"/>
                  </a:lnTo>
                  <a:lnTo>
                    <a:pt x="94" y="155"/>
                  </a:lnTo>
                  <a:lnTo>
                    <a:pt x="94" y="56"/>
                  </a:lnTo>
                  <a:cubicBezTo>
                    <a:pt x="94" y="38"/>
                    <a:pt x="101" y="30"/>
                    <a:pt x="111" y="30"/>
                  </a:cubicBezTo>
                  <a:cubicBezTo>
                    <a:pt x="120" y="30"/>
                    <a:pt x="124" y="37"/>
                    <a:pt x="124" y="50"/>
                  </a:cubicBezTo>
                  <a:lnTo>
                    <a:pt x="124" y="155"/>
                  </a:lnTo>
                  <a:lnTo>
                    <a:pt x="156" y="155"/>
                  </a:lnTo>
                  <a:lnTo>
                    <a:pt x="156" y="45"/>
                  </a:lnTo>
                  <a:cubicBezTo>
                    <a:pt x="156" y="16"/>
                    <a:pt x="146" y="0"/>
                    <a:pt x="125" y="0"/>
                  </a:cubicBezTo>
                  <a:cubicBezTo>
                    <a:pt x="109" y="0"/>
                    <a:pt x="98" y="8"/>
                    <a:pt x="93" y="24"/>
                  </a:cubicBezTo>
                  <a:lnTo>
                    <a:pt x="92" y="24"/>
                  </a:lnTo>
                  <a:cubicBezTo>
                    <a:pt x="89" y="9"/>
                    <a:pt x="78" y="0"/>
                    <a:pt x="63" y="0"/>
                  </a:cubicBezTo>
                  <a:cubicBezTo>
                    <a:pt x="49" y="0"/>
                    <a:pt x="39" y="6"/>
                    <a:pt x="31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2613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3267" y="1682"/>
              <a:ext cx="588" cy="954"/>
            </a:xfrm>
            <a:custGeom>
              <a:avLst/>
              <a:gdLst>
                <a:gd name="T0" fmla="*/ 33 w 98"/>
                <a:gd name="T1" fmla="*/ 50 h 159"/>
                <a:gd name="T2" fmla="*/ 33 w 98"/>
                <a:gd name="T3" fmla="*/ 46 h 159"/>
                <a:gd name="T4" fmla="*/ 48 w 98"/>
                <a:gd name="T5" fmla="*/ 27 h 159"/>
                <a:gd name="T6" fmla="*/ 63 w 98"/>
                <a:gd name="T7" fmla="*/ 45 h 159"/>
                <a:gd name="T8" fmla="*/ 50 w 98"/>
                <a:gd name="T9" fmla="*/ 63 h 159"/>
                <a:gd name="T10" fmla="*/ 32 w 98"/>
                <a:gd name="T11" fmla="*/ 69 h 159"/>
                <a:gd name="T12" fmla="*/ 0 w 98"/>
                <a:gd name="T13" fmla="*/ 116 h 159"/>
                <a:gd name="T14" fmla="*/ 30 w 98"/>
                <a:gd name="T15" fmla="*/ 159 h 159"/>
                <a:gd name="T16" fmla="*/ 63 w 98"/>
                <a:gd name="T17" fmla="*/ 139 h 159"/>
                <a:gd name="T18" fmla="*/ 63 w 98"/>
                <a:gd name="T19" fmla="*/ 139 h 159"/>
                <a:gd name="T20" fmla="*/ 67 w 98"/>
                <a:gd name="T21" fmla="*/ 155 h 159"/>
                <a:gd name="T22" fmla="*/ 98 w 98"/>
                <a:gd name="T23" fmla="*/ 155 h 159"/>
                <a:gd name="T24" fmla="*/ 94 w 98"/>
                <a:gd name="T25" fmla="*/ 126 h 159"/>
                <a:gd name="T26" fmla="*/ 94 w 98"/>
                <a:gd name="T27" fmla="*/ 47 h 159"/>
                <a:gd name="T28" fmla="*/ 48 w 98"/>
                <a:gd name="T29" fmla="*/ 0 h 159"/>
                <a:gd name="T30" fmla="*/ 4 w 98"/>
                <a:gd name="T31" fmla="*/ 47 h 159"/>
                <a:gd name="T32" fmla="*/ 4 w 98"/>
                <a:gd name="T33" fmla="*/ 50 h 159"/>
                <a:gd name="T34" fmla="*/ 33 w 98"/>
                <a:gd name="T35" fmla="*/ 50 h 159"/>
                <a:gd name="T36" fmla="*/ 63 w 98"/>
                <a:gd name="T37" fmla="*/ 109 h 159"/>
                <a:gd name="T38" fmla="*/ 43 w 98"/>
                <a:gd name="T39" fmla="*/ 132 h 159"/>
                <a:gd name="T40" fmla="*/ 31 w 98"/>
                <a:gd name="T41" fmla="*/ 111 h 159"/>
                <a:gd name="T42" fmla="*/ 49 w 98"/>
                <a:gd name="T43" fmla="*/ 87 h 159"/>
                <a:gd name="T44" fmla="*/ 63 w 98"/>
                <a:gd name="T45" fmla="*/ 80 h 159"/>
                <a:gd name="T46" fmla="*/ 63 w 98"/>
                <a:gd name="T47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59">
                  <a:moveTo>
                    <a:pt x="33" y="50"/>
                  </a:moveTo>
                  <a:lnTo>
                    <a:pt x="33" y="46"/>
                  </a:lnTo>
                  <a:cubicBezTo>
                    <a:pt x="33" y="34"/>
                    <a:pt x="38" y="27"/>
                    <a:pt x="48" y="27"/>
                  </a:cubicBezTo>
                  <a:cubicBezTo>
                    <a:pt x="59" y="27"/>
                    <a:pt x="63" y="34"/>
                    <a:pt x="63" y="45"/>
                  </a:cubicBezTo>
                  <a:cubicBezTo>
                    <a:pt x="63" y="55"/>
                    <a:pt x="60" y="60"/>
                    <a:pt x="50" y="63"/>
                  </a:cubicBezTo>
                  <a:lnTo>
                    <a:pt x="32" y="69"/>
                  </a:lnTo>
                  <a:cubicBezTo>
                    <a:pt x="10" y="76"/>
                    <a:pt x="0" y="87"/>
                    <a:pt x="0" y="116"/>
                  </a:cubicBezTo>
                  <a:cubicBezTo>
                    <a:pt x="0" y="136"/>
                    <a:pt x="8" y="159"/>
                    <a:pt x="30" y="159"/>
                  </a:cubicBezTo>
                  <a:cubicBezTo>
                    <a:pt x="46" y="159"/>
                    <a:pt x="55" y="155"/>
                    <a:pt x="63" y="139"/>
                  </a:cubicBezTo>
                  <a:lnTo>
                    <a:pt x="63" y="139"/>
                  </a:lnTo>
                  <a:cubicBezTo>
                    <a:pt x="64" y="144"/>
                    <a:pt x="65" y="150"/>
                    <a:pt x="67" y="155"/>
                  </a:cubicBezTo>
                  <a:lnTo>
                    <a:pt x="98" y="155"/>
                  </a:lnTo>
                  <a:cubicBezTo>
                    <a:pt x="95" y="146"/>
                    <a:pt x="94" y="140"/>
                    <a:pt x="94" y="126"/>
                  </a:cubicBezTo>
                  <a:lnTo>
                    <a:pt x="94" y="47"/>
                  </a:lnTo>
                  <a:cubicBezTo>
                    <a:pt x="94" y="19"/>
                    <a:pt x="87" y="0"/>
                    <a:pt x="48" y="0"/>
                  </a:cubicBezTo>
                  <a:cubicBezTo>
                    <a:pt x="24" y="0"/>
                    <a:pt x="4" y="12"/>
                    <a:pt x="4" y="47"/>
                  </a:cubicBezTo>
                  <a:lnTo>
                    <a:pt x="4" y="50"/>
                  </a:lnTo>
                  <a:lnTo>
                    <a:pt x="33" y="50"/>
                  </a:lnTo>
                  <a:close/>
                  <a:moveTo>
                    <a:pt x="63" y="109"/>
                  </a:moveTo>
                  <a:cubicBezTo>
                    <a:pt x="63" y="126"/>
                    <a:pt x="52" y="132"/>
                    <a:pt x="43" y="132"/>
                  </a:cubicBezTo>
                  <a:cubicBezTo>
                    <a:pt x="34" y="132"/>
                    <a:pt x="31" y="123"/>
                    <a:pt x="31" y="111"/>
                  </a:cubicBezTo>
                  <a:cubicBezTo>
                    <a:pt x="31" y="98"/>
                    <a:pt x="36" y="90"/>
                    <a:pt x="49" y="87"/>
                  </a:cubicBezTo>
                  <a:cubicBezTo>
                    <a:pt x="53" y="86"/>
                    <a:pt x="59" y="83"/>
                    <a:pt x="63" y="80"/>
                  </a:cubicBezTo>
                  <a:lnTo>
                    <a:pt x="63" y="109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3939" y="1682"/>
              <a:ext cx="594" cy="1224"/>
            </a:xfrm>
            <a:custGeom>
              <a:avLst/>
              <a:gdLst>
                <a:gd name="T0" fmla="*/ 33 w 99"/>
                <a:gd name="T1" fmla="*/ 80 h 204"/>
                <a:gd name="T2" fmla="*/ 50 w 99"/>
                <a:gd name="T3" fmla="*/ 30 h 204"/>
                <a:gd name="T4" fmla="*/ 67 w 99"/>
                <a:gd name="T5" fmla="*/ 80 h 204"/>
                <a:gd name="T6" fmla="*/ 50 w 99"/>
                <a:gd name="T7" fmla="*/ 129 h 204"/>
                <a:gd name="T8" fmla="*/ 33 w 99"/>
                <a:gd name="T9" fmla="*/ 80 h 204"/>
                <a:gd name="T10" fmla="*/ 0 w 99"/>
                <a:gd name="T11" fmla="*/ 204 h 204"/>
                <a:gd name="T12" fmla="*/ 33 w 99"/>
                <a:gd name="T13" fmla="*/ 204 h 204"/>
                <a:gd name="T14" fmla="*/ 33 w 99"/>
                <a:gd name="T15" fmla="*/ 141 h 204"/>
                <a:gd name="T16" fmla="*/ 33 w 99"/>
                <a:gd name="T17" fmla="*/ 141 h 204"/>
                <a:gd name="T18" fmla="*/ 60 w 99"/>
                <a:gd name="T19" fmla="*/ 159 h 204"/>
                <a:gd name="T20" fmla="*/ 99 w 99"/>
                <a:gd name="T21" fmla="*/ 80 h 204"/>
                <a:gd name="T22" fmla="*/ 60 w 99"/>
                <a:gd name="T23" fmla="*/ 0 h 204"/>
                <a:gd name="T24" fmla="*/ 32 w 99"/>
                <a:gd name="T25" fmla="*/ 20 h 204"/>
                <a:gd name="T26" fmla="*/ 31 w 99"/>
                <a:gd name="T27" fmla="*/ 20 h 204"/>
                <a:gd name="T28" fmla="*/ 31 w 99"/>
                <a:gd name="T29" fmla="*/ 4 h 204"/>
                <a:gd name="T30" fmla="*/ 0 w 99"/>
                <a:gd name="T31" fmla="*/ 4 h 204"/>
                <a:gd name="T32" fmla="*/ 0 w 9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04">
                  <a:moveTo>
                    <a:pt x="33" y="80"/>
                  </a:moveTo>
                  <a:cubicBezTo>
                    <a:pt x="33" y="47"/>
                    <a:pt x="36" y="30"/>
                    <a:pt x="50" y="30"/>
                  </a:cubicBezTo>
                  <a:cubicBezTo>
                    <a:pt x="64" y="30"/>
                    <a:pt x="67" y="47"/>
                    <a:pt x="67" y="80"/>
                  </a:cubicBezTo>
                  <a:cubicBezTo>
                    <a:pt x="67" y="112"/>
                    <a:pt x="64" y="129"/>
                    <a:pt x="50" y="129"/>
                  </a:cubicBezTo>
                  <a:cubicBezTo>
                    <a:pt x="36" y="129"/>
                    <a:pt x="33" y="112"/>
                    <a:pt x="33" y="80"/>
                  </a:cubicBezTo>
                  <a:close/>
                  <a:moveTo>
                    <a:pt x="0" y="204"/>
                  </a:moveTo>
                  <a:lnTo>
                    <a:pt x="33" y="204"/>
                  </a:lnTo>
                  <a:lnTo>
                    <a:pt x="33" y="141"/>
                  </a:lnTo>
                  <a:lnTo>
                    <a:pt x="33" y="141"/>
                  </a:lnTo>
                  <a:cubicBezTo>
                    <a:pt x="40" y="153"/>
                    <a:pt x="48" y="159"/>
                    <a:pt x="60" y="159"/>
                  </a:cubicBezTo>
                  <a:cubicBezTo>
                    <a:pt x="87" y="159"/>
                    <a:pt x="99" y="135"/>
                    <a:pt x="99" y="80"/>
                  </a:cubicBezTo>
                  <a:cubicBezTo>
                    <a:pt x="99" y="24"/>
                    <a:pt x="87" y="0"/>
                    <a:pt x="60" y="0"/>
                  </a:cubicBezTo>
                  <a:cubicBezTo>
                    <a:pt x="48" y="0"/>
                    <a:pt x="39" y="6"/>
                    <a:pt x="32" y="20"/>
                  </a:cubicBezTo>
                  <a:lnTo>
                    <a:pt x="31" y="20"/>
                  </a:lnTo>
                  <a:lnTo>
                    <a:pt x="31" y="4"/>
                  </a:lnTo>
                  <a:lnTo>
                    <a:pt x="0" y="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4587" y="1682"/>
              <a:ext cx="558" cy="954"/>
            </a:xfrm>
            <a:custGeom>
              <a:avLst/>
              <a:gdLst>
                <a:gd name="T0" fmla="*/ 0 w 93"/>
                <a:gd name="T1" fmla="*/ 106 h 159"/>
                <a:gd name="T2" fmla="*/ 0 w 93"/>
                <a:gd name="T3" fmla="*/ 111 h 159"/>
                <a:gd name="T4" fmla="*/ 46 w 93"/>
                <a:gd name="T5" fmla="*/ 159 h 159"/>
                <a:gd name="T6" fmla="*/ 93 w 93"/>
                <a:gd name="T7" fmla="*/ 111 h 159"/>
                <a:gd name="T8" fmla="*/ 65 w 93"/>
                <a:gd name="T9" fmla="*/ 68 h 159"/>
                <a:gd name="T10" fmla="*/ 46 w 93"/>
                <a:gd name="T11" fmla="*/ 60 h 159"/>
                <a:gd name="T12" fmla="*/ 32 w 93"/>
                <a:gd name="T13" fmla="*/ 43 h 159"/>
                <a:gd name="T14" fmla="*/ 47 w 93"/>
                <a:gd name="T15" fmla="*/ 27 h 159"/>
                <a:gd name="T16" fmla="*/ 61 w 93"/>
                <a:gd name="T17" fmla="*/ 49 h 159"/>
                <a:gd name="T18" fmla="*/ 90 w 93"/>
                <a:gd name="T19" fmla="*/ 49 h 159"/>
                <a:gd name="T20" fmla="*/ 90 w 93"/>
                <a:gd name="T21" fmla="*/ 43 h 159"/>
                <a:gd name="T22" fmla="*/ 47 w 93"/>
                <a:gd name="T23" fmla="*/ 0 h 159"/>
                <a:gd name="T24" fmla="*/ 1 w 93"/>
                <a:gd name="T25" fmla="*/ 46 h 159"/>
                <a:gd name="T26" fmla="*/ 28 w 93"/>
                <a:gd name="T27" fmla="*/ 88 h 159"/>
                <a:gd name="T28" fmla="*/ 50 w 93"/>
                <a:gd name="T29" fmla="*/ 97 h 159"/>
                <a:gd name="T30" fmla="*/ 62 w 93"/>
                <a:gd name="T31" fmla="*/ 114 h 159"/>
                <a:gd name="T32" fmla="*/ 46 w 93"/>
                <a:gd name="T33" fmla="*/ 132 h 159"/>
                <a:gd name="T34" fmla="*/ 29 w 93"/>
                <a:gd name="T35" fmla="*/ 111 h 159"/>
                <a:gd name="T36" fmla="*/ 29 w 93"/>
                <a:gd name="T37" fmla="*/ 106 h 159"/>
                <a:gd name="T38" fmla="*/ 0 w 93"/>
                <a:gd name="T39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59">
                  <a:moveTo>
                    <a:pt x="0" y="106"/>
                  </a:moveTo>
                  <a:lnTo>
                    <a:pt x="0" y="111"/>
                  </a:lnTo>
                  <a:cubicBezTo>
                    <a:pt x="0" y="140"/>
                    <a:pt x="10" y="159"/>
                    <a:pt x="46" y="159"/>
                  </a:cubicBezTo>
                  <a:cubicBezTo>
                    <a:pt x="73" y="159"/>
                    <a:pt x="93" y="143"/>
                    <a:pt x="93" y="111"/>
                  </a:cubicBezTo>
                  <a:cubicBezTo>
                    <a:pt x="93" y="89"/>
                    <a:pt x="86" y="76"/>
                    <a:pt x="65" y="68"/>
                  </a:cubicBezTo>
                  <a:lnTo>
                    <a:pt x="46" y="60"/>
                  </a:lnTo>
                  <a:cubicBezTo>
                    <a:pt x="35" y="56"/>
                    <a:pt x="32" y="50"/>
                    <a:pt x="32" y="43"/>
                  </a:cubicBezTo>
                  <a:cubicBezTo>
                    <a:pt x="32" y="32"/>
                    <a:pt x="39" y="27"/>
                    <a:pt x="47" y="27"/>
                  </a:cubicBezTo>
                  <a:cubicBezTo>
                    <a:pt x="58" y="27"/>
                    <a:pt x="61" y="34"/>
                    <a:pt x="61" y="49"/>
                  </a:cubicBezTo>
                  <a:lnTo>
                    <a:pt x="90" y="49"/>
                  </a:lnTo>
                  <a:lnTo>
                    <a:pt x="90" y="43"/>
                  </a:lnTo>
                  <a:cubicBezTo>
                    <a:pt x="90" y="16"/>
                    <a:pt x="77" y="0"/>
                    <a:pt x="47" y="0"/>
                  </a:cubicBezTo>
                  <a:cubicBezTo>
                    <a:pt x="14" y="0"/>
                    <a:pt x="1" y="21"/>
                    <a:pt x="1" y="46"/>
                  </a:cubicBezTo>
                  <a:cubicBezTo>
                    <a:pt x="1" y="67"/>
                    <a:pt x="10" y="80"/>
                    <a:pt x="28" y="88"/>
                  </a:cubicBezTo>
                  <a:lnTo>
                    <a:pt x="50" y="97"/>
                  </a:lnTo>
                  <a:cubicBezTo>
                    <a:pt x="57" y="100"/>
                    <a:pt x="62" y="105"/>
                    <a:pt x="62" y="114"/>
                  </a:cubicBezTo>
                  <a:cubicBezTo>
                    <a:pt x="62" y="126"/>
                    <a:pt x="56" y="132"/>
                    <a:pt x="46" y="132"/>
                  </a:cubicBezTo>
                  <a:cubicBezTo>
                    <a:pt x="35" y="132"/>
                    <a:pt x="29" y="124"/>
                    <a:pt x="29" y="111"/>
                  </a:cubicBezTo>
                  <a:lnTo>
                    <a:pt x="29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157" y="1448"/>
              <a:ext cx="408" cy="1170"/>
            </a:xfrm>
            <a:custGeom>
              <a:avLst/>
              <a:gdLst>
                <a:gd name="T0" fmla="*/ 17 w 68"/>
                <a:gd name="T1" fmla="*/ 43 h 195"/>
                <a:gd name="T2" fmla="*/ 0 w 68"/>
                <a:gd name="T3" fmla="*/ 43 h 195"/>
                <a:gd name="T4" fmla="*/ 0 w 68"/>
                <a:gd name="T5" fmla="*/ 70 h 195"/>
                <a:gd name="T6" fmla="*/ 17 w 68"/>
                <a:gd name="T7" fmla="*/ 70 h 195"/>
                <a:gd name="T8" fmla="*/ 17 w 68"/>
                <a:gd name="T9" fmla="*/ 156 h 195"/>
                <a:gd name="T10" fmla="*/ 47 w 68"/>
                <a:gd name="T11" fmla="*/ 195 h 195"/>
                <a:gd name="T12" fmla="*/ 68 w 68"/>
                <a:gd name="T13" fmla="*/ 194 h 195"/>
                <a:gd name="T14" fmla="*/ 68 w 68"/>
                <a:gd name="T15" fmla="*/ 167 h 195"/>
                <a:gd name="T16" fmla="*/ 61 w 68"/>
                <a:gd name="T17" fmla="*/ 167 h 195"/>
                <a:gd name="T18" fmla="*/ 49 w 68"/>
                <a:gd name="T19" fmla="*/ 151 h 195"/>
                <a:gd name="T20" fmla="*/ 49 w 68"/>
                <a:gd name="T21" fmla="*/ 70 h 195"/>
                <a:gd name="T22" fmla="*/ 68 w 68"/>
                <a:gd name="T23" fmla="*/ 70 h 195"/>
                <a:gd name="T24" fmla="*/ 68 w 68"/>
                <a:gd name="T25" fmla="*/ 43 h 195"/>
                <a:gd name="T26" fmla="*/ 49 w 68"/>
                <a:gd name="T27" fmla="*/ 43 h 195"/>
                <a:gd name="T28" fmla="*/ 49 w 68"/>
                <a:gd name="T29" fmla="*/ 0 h 195"/>
                <a:gd name="T30" fmla="*/ 17 w 68"/>
                <a:gd name="T31" fmla="*/ 0 h 195"/>
                <a:gd name="T32" fmla="*/ 17 w 68"/>
                <a:gd name="T33" fmla="*/ 4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5">
                  <a:moveTo>
                    <a:pt x="17" y="43"/>
                  </a:moveTo>
                  <a:lnTo>
                    <a:pt x="0" y="43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17" y="156"/>
                  </a:lnTo>
                  <a:cubicBezTo>
                    <a:pt x="17" y="186"/>
                    <a:pt x="21" y="195"/>
                    <a:pt x="47" y="195"/>
                  </a:cubicBezTo>
                  <a:cubicBezTo>
                    <a:pt x="54" y="195"/>
                    <a:pt x="61" y="195"/>
                    <a:pt x="68" y="194"/>
                  </a:cubicBezTo>
                  <a:lnTo>
                    <a:pt x="68" y="167"/>
                  </a:lnTo>
                  <a:cubicBezTo>
                    <a:pt x="66" y="167"/>
                    <a:pt x="63" y="167"/>
                    <a:pt x="61" y="167"/>
                  </a:cubicBezTo>
                  <a:cubicBezTo>
                    <a:pt x="51" y="167"/>
                    <a:pt x="49" y="163"/>
                    <a:pt x="49" y="151"/>
                  </a:cubicBezTo>
                  <a:lnTo>
                    <a:pt x="49" y="70"/>
                  </a:lnTo>
                  <a:lnTo>
                    <a:pt x="68" y="70"/>
                  </a:lnTo>
                  <a:lnTo>
                    <a:pt x="68" y="43"/>
                  </a:lnTo>
                  <a:lnTo>
                    <a:pt x="49" y="43"/>
                  </a:lnTo>
                  <a:lnTo>
                    <a:pt x="49" y="0"/>
                  </a:lnTo>
                  <a:lnTo>
                    <a:pt x="17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05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sp>
        <p:nvSpPr>
          <p:cNvPr id="1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922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ontent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3310-D29F-49FF-9F44-322E9E559D7D}" type="datetime1">
              <a:rPr lang="en-US" noProof="0" smtClean="0">
                <a:solidFill>
                  <a:prstClr val="black">
                    <a:tint val="75000"/>
                  </a:prstClr>
                </a:solidFill>
              </a:rPr>
              <a:t>5/4/2018</a:t>
            </a:fld>
            <a:endParaRPr 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34362" y="6330960"/>
            <a:ext cx="2891486" cy="365125"/>
          </a:xfrm>
        </p:spPr>
        <p:txBody>
          <a:bodyPr/>
          <a:lstStyle/>
          <a:p>
            <a:endParaRPr lang="en-US" noProof="0">
              <a:solidFill>
                <a:srgbClr val="4C4C4C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‹#›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8" y="539519"/>
            <a:ext cx="6586645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750983" y="1510287"/>
            <a:ext cx="4940205" cy="4430137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1800"/>
            </a:lvl1pPr>
            <a:lvl2pPr marL="177800" indent="0">
              <a:buFontTx/>
              <a:buNone/>
              <a:defRPr sz="1800"/>
            </a:lvl2pPr>
            <a:lvl3pPr marL="361950" indent="0">
              <a:buFontTx/>
              <a:buNone/>
              <a:defRPr sz="1800"/>
            </a:lvl3pPr>
            <a:lvl4pPr marL="539750" indent="0">
              <a:buFontTx/>
              <a:buNone/>
              <a:defRPr sz="1800"/>
            </a:lvl4pPr>
            <a:lvl5pPr marL="717550" indent="0">
              <a:buFontTx/>
              <a:buNone/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8939530" y="1622425"/>
            <a:ext cx="201600" cy="432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>
              <a:solidFill>
                <a:schemeClr val="lt1"/>
              </a:solidFill>
            </a:endParaRPr>
          </a:p>
        </p:txBody>
      </p:sp>
      <p:sp>
        <p:nvSpPr>
          <p:cNvPr id="12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00" y="307856"/>
            <a:ext cx="1494927" cy="5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_papst_Headlin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3310-D29F-49FF-9F44-322E9E559D7D}" type="datetime1">
              <a:rPr lang="en-US" noProof="0" smtClean="0">
                <a:solidFill>
                  <a:prstClr val="black">
                    <a:tint val="75000"/>
                  </a:prstClr>
                </a:solidFill>
              </a:rPr>
              <a:t>5/4/2018</a:t>
            </a:fld>
            <a:endParaRPr 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44550" y="6330960"/>
            <a:ext cx="2681298" cy="365125"/>
          </a:xfrm>
        </p:spPr>
        <p:txBody>
          <a:bodyPr/>
          <a:lstStyle/>
          <a:p>
            <a:endParaRPr lang="en-US" noProof="0">
              <a:solidFill>
                <a:srgbClr val="4C4C4C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‹#›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6" y="539519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1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1" y="279610"/>
            <a:ext cx="1584220" cy="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ontents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844548" y="1622424"/>
            <a:ext cx="8301600" cy="43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7435-6DD6-4B44-9C18-583016073A5F}" type="datetime1">
              <a:rPr lang="en-US" noProof="0" smtClean="0">
                <a:solidFill>
                  <a:prstClr val="black">
                    <a:tint val="75000"/>
                  </a:prstClr>
                </a:solidFill>
              </a:rPr>
              <a:t>5/4/2018</a:t>
            </a:fld>
            <a:endParaRPr 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18" y="6330960"/>
            <a:ext cx="2698129" cy="365125"/>
          </a:xfrm>
        </p:spPr>
        <p:txBody>
          <a:bodyPr/>
          <a:lstStyle/>
          <a:p>
            <a:endParaRPr lang="en-US" noProof="0">
              <a:solidFill>
                <a:srgbClr val="4C4C4C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‹#›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8" y="532695"/>
            <a:ext cx="65888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827719" y="1622425"/>
            <a:ext cx="7560000" cy="4320000"/>
          </a:xfrm>
        </p:spPr>
        <p:txBody>
          <a:bodyPr lIns="180000" tIns="108000">
            <a:normAutofit/>
          </a:bodyPr>
          <a:lstStyle>
            <a:lvl1pPr marL="0" indent="0">
              <a:buFontTx/>
              <a:buNone/>
              <a:defRPr sz="1800"/>
            </a:lvl1pPr>
            <a:lvl2pPr marL="177800" indent="0">
              <a:buFontTx/>
              <a:buNone/>
              <a:defRPr sz="1800"/>
            </a:lvl2pPr>
            <a:lvl3pPr marL="361950" indent="0">
              <a:buFontTx/>
              <a:buNone/>
              <a:defRPr sz="1800"/>
            </a:lvl3pPr>
            <a:lvl4pPr marL="539750" indent="0">
              <a:buFontTx/>
              <a:buNone/>
              <a:defRPr sz="1800"/>
            </a:lvl4pPr>
            <a:lvl5pPr marL="717550" indent="0">
              <a:buFontTx/>
              <a:buNone/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2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4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1" y="279610"/>
            <a:ext cx="1584220" cy="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1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ontents_Pic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844548" y="1622424"/>
            <a:ext cx="8299452" cy="43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7435-6DD6-4B44-9C18-583016073A5F}" type="datetime1">
              <a:rPr lang="en-US" noProof="0" smtClean="0">
                <a:solidFill>
                  <a:prstClr val="black">
                    <a:tint val="75000"/>
                  </a:prstClr>
                </a:solidFill>
              </a:rPr>
              <a:t>5/4/2018</a:t>
            </a:fld>
            <a:endParaRPr 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720" y="6330960"/>
            <a:ext cx="2698128" cy="365125"/>
          </a:xfrm>
        </p:spPr>
        <p:txBody>
          <a:bodyPr/>
          <a:lstStyle/>
          <a:p>
            <a:endParaRPr lang="en-US" noProof="0">
              <a:solidFill>
                <a:srgbClr val="4C4C4C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‹#›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6" y="532695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827720" y="1622425"/>
            <a:ext cx="4877755" cy="4318000"/>
          </a:xfrm>
        </p:spPr>
        <p:txBody>
          <a:bodyPr lIns="180000" tIns="108000">
            <a:normAutofit/>
          </a:bodyPr>
          <a:lstStyle>
            <a:lvl1pPr marL="0" indent="0">
              <a:buFontTx/>
              <a:buNone/>
              <a:defRPr sz="1800"/>
            </a:lvl1pPr>
            <a:lvl2pPr marL="177800" indent="0">
              <a:buFontTx/>
              <a:buNone/>
              <a:defRPr sz="1800"/>
            </a:lvl2pPr>
            <a:lvl3pPr marL="361950" indent="0">
              <a:buFontTx/>
              <a:buNone/>
              <a:defRPr sz="1800"/>
            </a:lvl3pPr>
            <a:lvl4pPr marL="539750" indent="0">
              <a:buFontTx/>
              <a:buNone/>
              <a:defRPr sz="1800"/>
            </a:lvl4pPr>
            <a:lvl5pPr marL="717550" indent="0">
              <a:buFontTx/>
              <a:buNone/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8939530" y="1622424"/>
            <a:ext cx="201600" cy="432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>
              <a:solidFill>
                <a:schemeClr val="lt1"/>
              </a:solidFill>
            </a:endParaRPr>
          </a:p>
        </p:txBody>
      </p:sp>
      <p:sp>
        <p:nvSpPr>
          <p:cNvPr id="17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5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1" y="279610"/>
            <a:ext cx="1584220" cy="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30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Headline_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844548" y="1622424"/>
            <a:ext cx="8299452" cy="43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7435-6DD6-4B44-9C18-583016073A5F}" type="datetime1">
              <a:rPr lang="en-US" noProof="0" smtClean="0">
                <a:solidFill>
                  <a:prstClr val="black">
                    <a:tint val="75000"/>
                  </a:prstClr>
                </a:solidFill>
              </a:rPr>
              <a:t>5/4/2018</a:t>
            </a:fld>
            <a:endParaRPr 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44548" y="6330960"/>
            <a:ext cx="2681300" cy="365125"/>
          </a:xfrm>
        </p:spPr>
        <p:txBody>
          <a:bodyPr/>
          <a:lstStyle/>
          <a:p>
            <a:endParaRPr lang="en-US" noProof="0">
              <a:solidFill>
                <a:srgbClr val="4C4C4C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‹#›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6" y="532695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1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1" y="279610"/>
            <a:ext cx="1584220" cy="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m-papst_Chapter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3"/>
            <a:ext cx="306389" cy="685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3310-D29F-49FF-9F44-322E9E559D7D}" type="datetime1">
              <a:rPr lang="en-US" noProof="0" smtClean="0">
                <a:solidFill>
                  <a:prstClr val="black">
                    <a:tint val="75000"/>
                  </a:prstClr>
                </a:solidFill>
              </a:rPr>
              <a:t>5/4/2018</a:t>
            </a:fld>
            <a:endParaRPr 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44550" y="6330960"/>
            <a:ext cx="2681298" cy="365125"/>
          </a:xfrm>
        </p:spPr>
        <p:txBody>
          <a:bodyPr/>
          <a:lstStyle/>
          <a:p>
            <a:endParaRPr lang="en-US" noProof="0">
              <a:solidFill>
                <a:srgbClr val="4C4C4C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330960"/>
            <a:ext cx="306389" cy="365125"/>
          </a:xfrm>
        </p:spPr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‹#›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739666" y="532695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5" name="Inhaltsplatzhalter 2"/>
          <p:cNvSpPr>
            <a:spLocks noGrp="1"/>
          </p:cNvSpPr>
          <p:nvPr>
            <p:ph idx="1" hasCustomPrompt="1"/>
          </p:nvPr>
        </p:nvSpPr>
        <p:spPr>
          <a:xfrm>
            <a:off x="842169" y="1619125"/>
            <a:ext cx="4321175" cy="4320000"/>
          </a:xfrm>
          <a:solidFill>
            <a:schemeClr val="tx2"/>
          </a:solidFill>
          <a:ln>
            <a:noFill/>
          </a:ln>
        </p:spPr>
        <p:txBody>
          <a:bodyPr lIns="90000" tIns="468000" bIns="468000" anchor="ctr">
            <a:normAutofit/>
          </a:bodyPr>
          <a:lstStyle>
            <a:lvl1pPr marL="449263" indent="1588" algn="l">
              <a:buNone/>
              <a:tabLst/>
              <a:defRPr sz="2400">
                <a:solidFill>
                  <a:schemeClr val="bg1"/>
                </a:solidFill>
              </a:defRPr>
            </a:lvl1pPr>
            <a:lvl2pPr marL="177800" indent="0">
              <a:buNone/>
              <a:defRPr sz="1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 marL="717550" indent="0"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Edit Master text </a:t>
            </a:r>
            <a:r>
              <a:rPr lang="en-US" noProof="0" dirty="0" err="1" smtClean="0"/>
              <a:t>syles</a:t>
            </a:r>
            <a:endParaRPr lang="en-US" noProof="0" dirty="0" smtClean="0"/>
          </a:p>
        </p:txBody>
      </p:sp>
      <p:sp>
        <p:nvSpPr>
          <p:cNvPr id="11" name="Rectangle 31"/>
          <p:cNvSpPr>
            <a:spLocks noChangeArrowheads="1"/>
          </p:cNvSpPr>
          <p:nvPr userDrawn="1"/>
        </p:nvSpPr>
        <p:spPr bwMode="auto">
          <a:xfrm>
            <a:off x="7317726" y="-2457"/>
            <a:ext cx="10800" cy="838800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" name="Picture 2" descr="\\ebmwts08\ebm papst Group Dir\Marketing\Read Only\Corporate Identity\LOGOs\EC Upgrades\EC Upgrad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1" y="279610"/>
            <a:ext cx="1584220" cy="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39667" y="532695"/>
            <a:ext cx="766633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1" y="1607912"/>
            <a:ext cx="7561447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72460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EFFFC-B5A6-4A13-830E-F1592FD842BD}" type="datetime1">
              <a:rPr lang="en-US" noProof="0" smtClean="0">
                <a:solidFill>
                  <a:prstClr val="black">
                    <a:tint val="75000"/>
                  </a:prstClr>
                </a:solidFill>
              </a:rPr>
              <a:t>5/4/2018</a:t>
            </a:fld>
            <a:endParaRPr 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44550" y="6330960"/>
            <a:ext cx="2681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endParaRPr lang="en-US" noProof="0">
              <a:solidFill>
                <a:srgbClr val="4C4C4C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" y="6356352"/>
            <a:ext cx="28540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‹#›</a:t>
            </a:fld>
            <a:endParaRPr lang="en-US" noProof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4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685" r:id="rId2"/>
    <p:sldLayoutId id="2147483691" r:id="rId3"/>
    <p:sldLayoutId id="2147483705" r:id="rId4"/>
    <p:sldLayoutId id="2147483714" r:id="rId5"/>
    <p:sldLayoutId id="2147483692" r:id="rId6"/>
    <p:sldLayoutId id="2147483706" r:id="rId7"/>
    <p:sldLayoutId id="2147483713" r:id="rId8"/>
    <p:sldLayoutId id="2147483696" r:id="rId9"/>
    <p:sldLayoutId id="2147483693" r:id="rId10"/>
    <p:sldLayoutId id="2147483717" r:id="rId11"/>
    <p:sldLayoutId id="2147483704" r:id="rId12"/>
    <p:sldLayoutId id="2147483746" r:id="rId13"/>
    <p:sldLayoutId id="2147483747" r:id="rId14"/>
    <p:sldLayoutId id="214748374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17780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spcBef>
          <a:spcPct val="20000"/>
        </a:spcBef>
        <a:buFontTx/>
        <a:buNone/>
        <a:defRPr sz="18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539750" indent="0" algn="l" defTabSz="914400" rtl="0" eaLnBrk="1" latinLnBrk="0" hangingPunct="1">
        <a:spcBef>
          <a:spcPct val="20000"/>
        </a:spcBef>
        <a:buFontTx/>
        <a:buNone/>
        <a:defRPr sz="18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717550" indent="0" algn="l" defTabSz="914400" rtl="0" eaLnBrk="1" latinLnBrk="0" hangingPunct="1">
        <a:spcBef>
          <a:spcPct val="20000"/>
        </a:spcBef>
        <a:buFontTx/>
        <a:buNone/>
        <a:defRPr sz="18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39667" y="532695"/>
            <a:ext cx="766633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1" y="1607912"/>
            <a:ext cx="7561447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" y="6356352"/>
            <a:ext cx="28540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44550" y="6330960"/>
            <a:ext cx="26812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6310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17780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spcBef>
          <a:spcPct val="20000"/>
        </a:spcBef>
        <a:buFontTx/>
        <a:buNone/>
        <a:defRPr sz="18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539750" indent="0" algn="l" defTabSz="914400" rtl="0" eaLnBrk="1" latinLnBrk="0" hangingPunct="1">
        <a:spcBef>
          <a:spcPct val="20000"/>
        </a:spcBef>
        <a:buFontTx/>
        <a:buNone/>
        <a:defRPr sz="18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717550" indent="0" algn="l" defTabSz="914400" rtl="0" eaLnBrk="1" latinLnBrk="0" hangingPunct="1">
        <a:spcBef>
          <a:spcPct val="20000"/>
        </a:spcBef>
        <a:buFontTx/>
        <a:buNone/>
        <a:defRPr sz="18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39667" y="532695"/>
            <a:ext cx="766633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1" y="1607912"/>
            <a:ext cx="7561447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" y="6356352"/>
            <a:ext cx="28540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04483379-8D6A-4FE7-885F-A01532379358}" type="slidenum">
              <a:rPr lang="en-GB" smtClean="0">
                <a:solidFill>
                  <a:prstClr val="white"/>
                </a:solidFill>
                <a:latin typeface="Arial Narrow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44550" y="6330960"/>
            <a:ext cx="26812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endParaRPr lang="en-GB" dirty="0">
              <a:solidFill>
                <a:srgbClr val="4C4C4C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6593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17780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spcBef>
          <a:spcPct val="20000"/>
        </a:spcBef>
        <a:buFontTx/>
        <a:buNone/>
        <a:defRPr sz="18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539750" indent="0" algn="l" defTabSz="914400" rtl="0" eaLnBrk="1" latinLnBrk="0" hangingPunct="1">
        <a:spcBef>
          <a:spcPct val="20000"/>
        </a:spcBef>
        <a:buFontTx/>
        <a:buNone/>
        <a:defRPr sz="18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717550" indent="0" algn="l" defTabSz="914400" rtl="0" eaLnBrk="1" latinLnBrk="0" hangingPunct="1">
        <a:spcBef>
          <a:spcPct val="20000"/>
        </a:spcBef>
        <a:buFontTx/>
        <a:buNone/>
        <a:defRPr sz="18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http://www.google.com.hk/url?sa=i&amp;rct=j&amp;q=&amp;esrc=s&amp;frm=1&amp;source=images&amp;cd=&amp;cad=rja&amp;uact=8&amp;ved=0ahUKEwjvx5Wfo8PPAhXKF5QKHalaC68QjRwIBw&amp;url=http://www.fieldlines.com/index.php?topic=131832.0&amp;psig=AFQjCNEwM1pTfXtm8aGwwxB64J8IyKH-fA&amp;ust=147574313809219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mpapst.co.uk/pages/images/Power%20losses%20belt%20driveLargePic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3958" y="2276840"/>
            <a:ext cx="7561447" cy="1965108"/>
          </a:xfrm>
        </p:spPr>
        <p:txBody>
          <a:bodyPr>
            <a:normAutofit fontScale="92500"/>
          </a:bodyPr>
          <a:lstStyle/>
          <a:p>
            <a:r>
              <a:rPr lang="en-US" altLang="zh-TW" sz="4000" b="1" i="1" dirty="0">
                <a:latin typeface="Copperplate Gothic Light" pitchFamily="34" charset="0"/>
              </a:rPr>
              <a:t>Electronically Commutated (EC) Motor Plug Fan Technology and Application</a:t>
            </a:r>
            <a:endParaRPr lang="zh-TW" altLang="zh-TW" sz="4000" b="1" i="1" dirty="0">
              <a:latin typeface="Copperplate Gothic Light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9763-EB7D-42EF-9A74-9335F95F6E3A}" type="slidenum">
              <a:rPr lang="zh-CN" altLang="de-DE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9706284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Untertitel 17"/>
          <p:cNvSpPr>
            <a:spLocks noGrp="1"/>
          </p:cNvSpPr>
          <p:nvPr>
            <p:ph type="subTitle" idx="1"/>
          </p:nvPr>
        </p:nvSpPr>
        <p:spPr>
          <a:xfrm>
            <a:off x="812800" y="404813"/>
            <a:ext cx="8426450" cy="455612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rgbClr val="000000"/>
                </a:solidFill>
              </a:rPr>
              <a:t>Overall Fan Efficiency EC VS AC</a:t>
            </a:r>
          </a:p>
          <a:p>
            <a:pPr algn="l"/>
            <a:r>
              <a:rPr lang="en-GB" sz="2800" dirty="0" smtClean="0">
                <a:solidFill>
                  <a:srgbClr val="000000"/>
                </a:solidFill>
              </a:rPr>
              <a:t>Comparison of fan systems by Measurement  </a:t>
            </a:r>
            <a:endParaRPr altLang="zh-TW" sz="2800" b="1" dirty="0" smtClean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22883" name="Foliennummernplatzhalter 2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77380EA-C247-442F-99BA-46DFCD48CA84}" type="slidenum">
              <a:rPr lang="en-US" sz="700" smtClean="0"/>
              <a:pPr/>
              <a:t>10</a:t>
            </a:fld>
            <a:endParaRPr lang="en-US" sz="70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80" y="2060810"/>
            <a:ext cx="54578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3837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3379-8D6A-4FE7-885F-A0153237935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ECupgrades</a:t>
            </a:r>
            <a:r>
              <a:rPr lang="en-US" dirty="0" smtClean="0"/>
              <a:t> Examples in Hong Kong 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Examples</a:t>
            </a:r>
            <a:br>
              <a:rPr lang="en-US" smtClean="0"/>
            </a:b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5165727" y="1619125"/>
            <a:ext cx="540000" cy="432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Picture 2" descr="http://mag.ebmpapst.com/de/files/2014/09/Fan_upgrade_ebm-paps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3068" y="1619125"/>
            <a:ext cx="378093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3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12</a:t>
            </a:fld>
            <a:endParaRPr lang="en-US" noProof="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152" y="404580"/>
            <a:ext cx="6813845" cy="540000"/>
          </a:xfrm>
        </p:spPr>
        <p:txBody>
          <a:bodyPr/>
          <a:lstStyle/>
          <a:p>
            <a:r>
              <a:rPr lang="en-AU" dirty="0" smtClean="0"/>
              <a:t>Commercial Building Case 1 </a:t>
            </a:r>
            <a:endParaRPr lang="en-AU" dirty="0"/>
          </a:p>
        </p:txBody>
      </p:sp>
      <p:sp>
        <p:nvSpPr>
          <p:cNvPr id="9" name="Right Arrow 8"/>
          <p:cNvSpPr/>
          <p:nvPr/>
        </p:nvSpPr>
        <p:spPr>
          <a:xfrm>
            <a:off x="4283960" y="2261073"/>
            <a:ext cx="1440200" cy="920084"/>
          </a:xfrm>
          <a:prstGeom prst="rightArrow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AU" dirty="0" err="1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89" y="944580"/>
            <a:ext cx="2223036" cy="296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0" y="944580"/>
            <a:ext cx="2344538" cy="310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32" y="4560527"/>
            <a:ext cx="4528381" cy="125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671232" y="4020527"/>
            <a:ext cx="6813845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altLang="zh-TW" sz="1800" dirty="0"/>
              <a:t>AC Belt Driven with external VFD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6228230" y="3842444"/>
            <a:ext cx="6813845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altLang="zh-TW" sz="1800" dirty="0" smtClean="0"/>
              <a:t>EC Plug Fan</a:t>
            </a:r>
            <a:endParaRPr lang="en-AU" altLang="zh-TW" sz="1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01" y="1411305"/>
            <a:ext cx="1186719" cy="221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1646066" y="5676969"/>
            <a:ext cx="3357994" cy="1307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Measured Result: Saved 40% Energy Annually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45" y="4382444"/>
            <a:ext cx="30575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7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13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Commercial Building Case 2 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66" y="1880450"/>
            <a:ext cx="2268836" cy="303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192966" y="5078930"/>
            <a:ext cx="38831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Save </a:t>
            </a:r>
            <a:r>
              <a:rPr lang="en-GB" dirty="0" smtClean="0">
                <a:solidFill>
                  <a:srgbClr val="000000"/>
                </a:solidFill>
              </a:rPr>
              <a:t>30% </a:t>
            </a:r>
            <a:r>
              <a:rPr lang="en-GB" dirty="0" smtClean="0">
                <a:solidFill>
                  <a:srgbClr val="000000"/>
                </a:solidFill>
              </a:rPr>
              <a:t> power </a:t>
            </a:r>
            <a:r>
              <a:rPr lang="en-GB" dirty="0">
                <a:solidFill>
                  <a:srgbClr val="000000"/>
                </a:solidFill>
              </a:rPr>
              <a:t>consumption </a:t>
            </a:r>
            <a:endParaRPr lang="en-GB" dirty="0" smtClean="0">
              <a:solidFill>
                <a:srgbClr val="000000"/>
              </a:solidFill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10 kW to 7kW </a:t>
            </a:r>
            <a:endParaRPr lang="en-GB" dirty="0">
              <a:solidFill>
                <a:srgbClr val="000000"/>
              </a:solidFill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Short retrofit time – </a:t>
            </a:r>
            <a:r>
              <a:rPr lang="en-GB" dirty="0" smtClean="0">
                <a:solidFill>
                  <a:srgbClr val="000000"/>
                </a:solidFill>
              </a:rPr>
              <a:t>2  </a:t>
            </a:r>
            <a:r>
              <a:rPr lang="en-GB" dirty="0" smtClean="0">
                <a:solidFill>
                  <a:srgbClr val="000000"/>
                </a:solidFill>
              </a:rPr>
              <a:t>Days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09" y="1155302"/>
            <a:ext cx="2807409" cy="376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59" y="1880450"/>
            <a:ext cx="2260865" cy="303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1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14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Casino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0" y="2852920"/>
            <a:ext cx="2376330" cy="176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89" y="1631889"/>
            <a:ext cx="3686383" cy="491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10" y="3699171"/>
            <a:ext cx="2434202" cy="182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40764" y="5528679"/>
            <a:ext cx="34937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Save </a:t>
            </a:r>
            <a:r>
              <a:rPr lang="en-GB" dirty="0" smtClean="0">
                <a:solidFill>
                  <a:srgbClr val="000000"/>
                </a:solidFill>
              </a:rPr>
              <a:t>40% </a:t>
            </a:r>
            <a:r>
              <a:rPr lang="en-GB" dirty="0">
                <a:solidFill>
                  <a:srgbClr val="000000"/>
                </a:solidFill>
              </a:rPr>
              <a:t>power consumption </a:t>
            </a:r>
            <a:endParaRPr lang="en-GB" dirty="0" smtClean="0">
              <a:solidFill>
                <a:srgbClr val="000000"/>
              </a:solidFill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15 kW to 9kW </a:t>
            </a:r>
            <a:endParaRPr lang="en-GB" dirty="0">
              <a:solidFill>
                <a:srgbClr val="000000"/>
              </a:solidFill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Short retrofit time – </a:t>
            </a:r>
            <a:r>
              <a:rPr lang="en-GB" dirty="0" smtClean="0">
                <a:solidFill>
                  <a:srgbClr val="000000"/>
                </a:solidFill>
              </a:rPr>
              <a:t>2  Days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97" y="1196690"/>
            <a:ext cx="1354915" cy="179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4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15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Office building </a:t>
            </a:r>
            <a:endParaRPr lang="zh-TW" altLang="en-US" dirty="0"/>
          </a:p>
        </p:txBody>
      </p:sp>
      <p:pic>
        <p:nvPicPr>
          <p:cNvPr id="4" name="图片 3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04" y="2501254"/>
            <a:ext cx="4691384" cy="348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90" y="2696931"/>
            <a:ext cx="2041121" cy="19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570834" y="5229250"/>
            <a:ext cx="34937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Save 50% power consumption </a:t>
            </a:r>
            <a:endParaRPr lang="en-GB" dirty="0" smtClean="0">
              <a:solidFill>
                <a:srgbClr val="000000"/>
              </a:solidFill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6.75 kW to 3.4kW </a:t>
            </a:r>
            <a:endParaRPr lang="en-GB" dirty="0">
              <a:solidFill>
                <a:srgbClr val="000000"/>
              </a:solidFill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Short retrofit time – ONE Day</a:t>
            </a:r>
          </a:p>
        </p:txBody>
      </p:sp>
    </p:spTree>
    <p:extLst>
      <p:ext uri="{BB962C8B-B14F-4D97-AF65-F5344CB8AC3E}">
        <p14:creationId xmlns:p14="http://schemas.microsoft.com/office/powerpoint/2010/main" val="32645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16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Shopping Mall Case 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0" y="1242841"/>
            <a:ext cx="2120133" cy="194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80" y="1145200"/>
            <a:ext cx="3029523" cy="406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30" y="3270076"/>
            <a:ext cx="3083398" cy="30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95420" y="5210217"/>
            <a:ext cx="33844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Save </a:t>
            </a:r>
            <a:r>
              <a:rPr lang="en-GB" dirty="0" smtClean="0">
                <a:solidFill>
                  <a:srgbClr val="000000"/>
                </a:solidFill>
              </a:rPr>
              <a:t>35% </a:t>
            </a:r>
            <a:r>
              <a:rPr lang="en-GB" dirty="0">
                <a:solidFill>
                  <a:srgbClr val="000000"/>
                </a:solidFill>
              </a:rPr>
              <a:t>power consumption </a:t>
            </a:r>
            <a:endParaRPr lang="en-GB" dirty="0" smtClean="0">
              <a:solidFill>
                <a:srgbClr val="000000"/>
              </a:solidFill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5kW to 3.2kW</a:t>
            </a:r>
            <a:endParaRPr lang="en-GB" dirty="0">
              <a:solidFill>
                <a:srgbClr val="000000"/>
              </a:solidFill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Short retrofit time – </a:t>
            </a:r>
            <a:r>
              <a:rPr lang="en-GB" dirty="0" smtClean="0">
                <a:solidFill>
                  <a:srgbClr val="000000"/>
                </a:solidFill>
              </a:rPr>
              <a:t>1  Day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322260" y="6765466"/>
            <a:ext cx="306389" cy="365125"/>
          </a:xfrm>
        </p:spPr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17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440" y="269519"/>
            <a:ext cx="6578059" cy="540000"/>
          </a:xfrm>
        </p:spPr>
        <p:txBody>
          <a:bodyPr/>
          <a:lstStyle/>
          <a:p>
            <a:r>
              <a:rPr lang="en-AU" dirty="0" smtClean="0"/>
              <a:t>Office PAU</a:t>
            </a:r>
            <a:endParaRPr lang="en-AU" dirty="0"/>
          </a:p>
        </p:txBody>
      </p:sp>
      <p:sp>
        <p:nvSpPr>
          <p:cNvPr id="8" name="Right Arrow 7"/>
          <p:cNvSpPr/>
          <p:nvPr/>
        </p:nvSpPr>
        <p:spPr>
          <a:xfrm>
            <a:off x="5410852" y="3346802"/>
            <a:ext cx="1062335" cy="864120"/>
          </a:xfrm>
          <a:prstGeom prst="rightArrow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AU" dirty="0" err="1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90" y="2190446"/>
            <a:ext cx="2304320" cy="317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0" y="934090"/>
            <a:ext cx="2573999" cy="332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59" y="2751260"/>
            <a:ext cx="2994556" cy="205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39440" y="5210217"/>
            <a:ext cx="33844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Save </a:t>
            </a:r>
            <a:r>
              <a:rPr lang="en-GB" dirty="0" smtClean="0">
                <a:solidFill>
                  <a:srgbClr val="000000"/>
                </a:solidFill>
              </a:rPr>
              <a:t>50% </a:t>
            </a:r>
            <a:r>
              <a:rPr lang="en-GB" dirty="0">
                <a:solidFill>
                  <a:srgbClr val="000000"/>
                </a:solidFill>
              </a:rPr>
              <a:t>power consumption </a:t>
            </a:r>
            <a:endParaRPr lang="en-GB" dirty="0" smtClean="0">
              <a:solidFill>
                <a:srgbClr val="000000"/>
              </a:solidFill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1kW to 0.49 kW</a:t>
            </a:r>
            <a:endParaRPr lang="en-GB" dirty="0">
              <a:solidFill>
                <a:srgbClr val="000000"/>
              </a:solidFill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Short retrofit time –  </a:t>
            </a:r>
            <a:r>
              <a:rPr lang="en-GB" dirty="0" smtClean="0">
                <a:solidFill>
                  <a:srgbClr val="000000"/>
                </a:solidFill>
              </a:rPr>
              <a:t>Half Day 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18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35669" y="5376056"/>
            <a:ext cx="8209140" cy="1909808"/>
          </a:xfrm>
        </p:spPr>
        <p:txBody>
          <a:bodyPr/>
          <a:lstStyle/>
          <a:p>
            <a:pPr>
              <a:defRPr/>
            </a:pPr>
            <a:r>
              <a:rPr lang="en-GB" altLang="zh-TW" dirty="0" smtClean="0"/>
              <a:t>-Energy </a:t>
            </a:r>
            <a:r>
              <a:rPr lang="en-GB" altLang="zh-TW" dirty="0"/>
              <a:t>Saving: Consumed </a:t>
            </a:r>
            <a:r>
              <a:rPr lang="en-GB" altLang="zh-TW" dirty="0" smtClean="0"/>
              <a:t>43% </a:t>
            </a:r>
            <a:r>
              <a:rPr lang="en-GB" altLang="zh-TW" dirty="0"/>
              <a:t>LESS electricity than before</a:t>
            </a:r>
            <a:br>
              <a:rPr lang="en-GB" altLang="zh-TW" dirty="0"/>
            </a:br>
            <a:r>
              <a:rPr lang="en-GB" altLang="zh-TW" dirty="0"/>
              <a:t/>
            </a:r>
            <a:br>
              <a:rPr lang="en-GB" altLang="zh-TW" dirty="0"/>
            </a:b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0" y="1428975"/>
            <a:ext cx="5767036" cy="398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81" y="1100665"/>
            <a:ext cx="2003051" cy="214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96" y="3720115"/>
            <a:ext cx="195421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>
            <a:off x="7412102" y="3154961"/>
            <a:ext cx="711200" cy="533549"/>
          </a:xfrm>
          <a:prstGeom prst="downArrow">
            <a:avLst/>
          </a:prstGeom>
          <a:solidFill>
            <a:schemeClr val="tx2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anchor="ctr"/>
          <a:lstStyle/>
          <a:p>
            <a:pPr algn="l">
              <a:defRPr/>
            </a:pPr>
            <a:endParaRPr lang="zh-CN" altLang="en-US" sz="16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9" name="标题 2"/>
          <p:cNvSpPr txBox="1">
            <a:spLocks/>
          </p:cNvSpPr>
          <p:nvPr/>
        </p:nvSpPr>
        <p:spPr>
          <a:xfrm>
            <a:off x="555779" y="269519"/>
            <a:ext cx="657805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University Kitchen Ventilation EAF &amp; FAF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8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3379-8D6A-4FE7-885F-A01532379358}" type="slidenum">
              <a:rPr lang="en-US" noProof="0" smtClean="0">
                <a:solidFill>
                  <a:prstClr val="white"/>
                </a:solidFill>
              </a:rPr>
              <a:pPr/>
              <a:t>19</a:t>
            </a:fld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28892" y="548600"/>
            <a:ext cx="6578059" cy="674939"/>
          </a:xfrm>
        </p:spPr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Government </a:t>
            </a:r>
            <a:r>
              <a:rPr lang="en-US" altLang="zh-CN" b="1" dirty="0">
                <a:ea typeface="宋体" pitchFamily="2" charset="-122"/>
              </a:rPr>
              <a:t>Office </a:t>
            </a:r>
            <a:r>
              <a:rPr lang="en-US" altLang="zh-CN" b="1" dirty="0" smtClean="0">
                <a:ea typeface="宋体" pitchFamily="2" charset="-122"/>
              </a:rPr>
              <a:t>AHU</a:t>
            </a:r>
            <a:r>
              <a:rPr lang="zh-CN" altLang="en-US" dirty="0">
                <a:ea typeface="宋体" pitchFamily="2" charset="-122"/>
              </a:rPr>
              <a:t/>
            </a:r>
            <a:br>
              <a:rPr lang="zh-CN" altLang="en-US" dirty="0">
                <a:ea typeface="宋体" pitchFamily="2" charset="-122"/>
              </a:rPr>
            </a:b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9" y="2536419"/>
            <a:ext cx="3257471" cy="38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80" y="2478600"/>
            <a:ext cx="2370811" cy="399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63" y="2586860"/>
            <a:ext cx="2969537" cy="388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46075" y="1223539"/>
            <a:ext cx="879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en-GB" dirty="0"/>
              <a:t>Exceptional Reliability: from 2010  to now</a:t>
            </a:r>
          </a:p>
          <a:p>
            <a:pPr algn="l">
              <a:buFont typeface="Arial" pitchFamily="34" charset="0"/>
              <a:buChar char="•"/>
            </a:pPr>
            <a:r>
              <a:rPr lang="en-GB" dirty="0"/>
              <a:t>M</a:t>
            </a:r>
            <a:r>
              <a:rPr lang="en-GB" dirty="0" smtClean="0"/>
              <a:t>aintenance free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29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4"/>
          <p:cNvSpPr>
            <a:spLocks noChangeArrowheads="1"/>
          </p:cNvSpPr>
          <p:nvPr/>
        </p:nvSpPr>
        <p:spPr bwMode="auto">
          <a:xfrm>
            <a:off x="900113" y="474663"/>
            <a:ext cx="212718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800" b="1" dirty="0">
                <a:ea typeface="宋体" pitchFamily="2" charset="-122"/>
              </a:rPr>
              <a:t>EC </a:t>
            </a:r>
            <a:r>
              <a:rPr lang="en-US" altLang="zh-CN" sz="2800" b="1" dirty="0" smtClean="0">
                <a:ea typeface="宋体" pitchFamily="2" charset="-122"/>
              </a:rPr>
              <a:t>Fan Basics </a:t>
            </a:r>
            <a:endParaRPr lang="zh-CN" altLang="en-US" sz="2800" dirty="0">
              <a:ea typeface="宋体" pitchFamily="2" charset="-122"/>
            </a:endParaRP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50" y="980660"/>
            <a:ext cx="7056980" cy="375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K:\VM\Produkteinfuehrung\Produkte\RadiPac 2015 AHU Projekt\Bilder\Produktbilder\Final\RadiPac_Titelse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00" y="4052173"/>
            <a:ext cx="2757656" cy="275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01347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3958" y="2276840"/>
            <a:ext cx="7561447" cy="1965108"/>
          </a:xfrm>
        </p:spPr>
        <p:txBody>
          <a:bodyPr>
            <a:normAutofit lnSpcReduction="10000"/>
          </a:bodyPr>
          <a:lstStyle/>
          <a:p>
            <a:r>
              <a:rPr lang="en-US" altLang="zh-TW" sz="4000" b="1" i="1" dirty="0" smtClean="0">
                <a:latin typeface="Copperplate Gothic Light" pitchFamily="34" charset="0"/>
              </a:rPr>
              <a:t>Thank  you </a:t>
            </a:r>
          </a:p>
          <a:p>
            <a:r>
              <a:rPr lang="en-US" altLang="zh-TW" sz="4000" b="1" i="1" dirty="0" smtClean="0">
                <a:latin typeface="Copperplate Gothic Light" pitchFamily="34" charset="0"/>
              </a:rPr>
              <a:t>Clement Jim – </a:t>
            </a:r>
            <a:r>
              <a:rPr lang="en-US" altLang="zh-CN" sz="4000" b="1" i="1" dirty="0" smtClean="0">
                <a:latin typeface="Copperplate Gothic Light" pitchFamily="34" charset="0"/>
              </a:rPr>
              <a:t>EC </a:t>
            </a:r>
            <a:r>
              <a:rPr lang="en-CA" altLang="zh-CN" sz="4000" b="1" i="1" dirty="0" smtClean="0">
                <a:latin typeface="Copperplate Gothic Light" pitchFamily="34" charset="0"/>
              </a:rPr>
              <a:t>Market Specialist </a:t>
            </a:r>
            <a:endParaRPr lang="zh-TW" altLang="zh-TW" sz="4000" b="1" i="1" dirty="0">
              <a:latin typeface="Copperplate Gothic Light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9763-EB7D-42EF-9A74-9335F95F6E3A}" type="slidenum">
              <a:rPr lang="zh-CN" altLang="de-DE" smtClean="0"/>
              <a:pPr>
                <a:defRPr/>
              </a:pPr>
              <a:t>20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0469994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Untertitel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378615" y="6359527"/>
            <a:ext cx="288000" cy="384000"/>
          </a:xfrm>
          <a:prstGeom prst="rect">
            <a:avLst/>
          </a:prstGeom>
        </p:spPr>
        <p:txBody>
          <a:bodyPr/>
          <a:lstStyle/>
          <a:p>
            <a:fld id="{04483379-8D6A-4FE7-885F-A01532379358}" type="slidenum">
              <a:rPr lang="en-US" smtClean="0">
                <a:solidFill>
                  <a:srgbClr val="56748E">
                    <a:lumMod val="50000"/>
                  </a:srgbClr>
                </a:solidFill>
              </a:rPr>
              <a:pPr/>
              <a:t>3</a:t>
            </a:fld>
            <a:endParaRPr lang="en-US" dirty="0">
              <a:solidFill>
                <a:srgbClr val="56748E">
                  <a:lumMod val="50000"/>
                </a:srgbClr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259540" y="1332635"/>
            <a:ext cx="8175240" cy="4274679"/>
            <a:chOff x="1141083" y="1043886"/>
            <a:chExt cx="7700767" cy="3631481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141083" y="1043886"/>
              <a:ext cx="7700767" cy="3631481"/>
              <a:chOff x="158" y="911"/>
              <a:chExt cx="6664" cy="2791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1062" y="1158"/>
                <a:ext cx="576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pic>
            <p:nvPicPr>
              <p:cNvPr id="11" name="Picture 4" descr="Bild_1_Explosi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911"/>
                <a:ext cx="5489" cy="2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1280" y="2901"/>
                <a:ext cx="862" cy="1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r>
                  <a:rPr lang="en-GB" sz="1600" b="1" dirty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Controller</a:t>
                </a:r>
              </a:p>
            </p:txBody>
          </p:sp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2535" y="2919"/>
                <a:ext cx="590" cy="1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r>
                  <a:rPr lang="en-GB" sz="1600" b="1" dirty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Motor</a:t>
                </a:r>
              </a:p>
            </p:txBody>
          </p:sp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3289" y="2898"/>
                <a:ext cx="1044" cy="1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r>
                  <a:rPr lang="en-GB" sz="1600" b="1" dirty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Impeller</a:t>
                </a:r>
              </a:p>
            </p:txBody>
          </p:sp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2391" y="3364"/>
                <a:ext cx="625" cy="24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noAutofit/>
              </a:bodyPr>
              <a:lstStyle>
                <a:lvl1pPr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r>
                  <a:rPr lang="en-GB" sz="1900" b="1" dirty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Arial" charset="0"/>
                    <a:sym typeface="Symbol" pitchFamily="18" charset="2"/>
                  </a:rPr>
                  <a:t></a:t>
                </a:r>
                <a:r>
                  <a:rPr lang="en-GB" sz="1900" b="1" baseline="-25000" dirty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Fan</a:t>
                </a:r>
              </a:p>
            </p:txBody>
          </p:sp>
        </p:grp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6661150" y="2233999"/>
              <a:ext cx="1079500" cy="467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en-GB" sz="2400" i="1" dirty="0">
                  <a:solidFill>
                    <a:prstClr val="black"/>
                  </a:solidFill>
                  <a:latin typeface="Times New Roman" pitchFamily="18" charset="0"/>
                </a:rPr>
                <a:t>q</a:t>
              </a:r>
              <a:r>
                <a:rPr lang="en-GB" sz="2400" baseline="-25000" dirty="0">
                  <a:solidFill>
                    <a:prstClr val="black"/>
                  </a:solidFill>
                  <a:latin typeface="Times New Roman" pitchFamily="18" charset="0"/>
                </a:rPr>
                <a:t>V</a:t>
              </a:r>
              <a:r>
                <a:rPr lang="en-GB" sz="24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GB" sz="2400" dirty="0">
                  <a:solidFill>
                    <a:prstClr val="black"/>
                  </a:solidFill>
                  <a:latin typeface="Times New Roman" pitchFamily="18" charset="0"/>
                  <a:sym typeface="Wingdings" pitchFamily="2" charset="2"/>
                </a:rPr>
                <a:t></a:t>
              </a:r>
              <a:r>
                <a:rPr lang="en-GB" sz="24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GB" sz="2400" i="1" dirty="0" smtClean="0">
                  <a:solidFill>
                    <a:prstClr val="black"/>
                  </a:solidFill>
                  <a:latin typeface="Times New Roman" pitchFamily="18" charset="0"/>
                </a:rPr>
                <a:t>p</a:t>
              </a:r>
              <a:r>
                <a:rPr lang="en-GB" sz="2400" baseline="-25000" dirty="0" smtClean="0">
                  <a:solidFill>
                    <a:prstClr val="black"/>
                  </a:solidFill>
                  <a:latin typeface="Times New Roman" pitchFamily="18" charset="0"/>
                </a:rPr>
                <a:t>sf</a:t>
              </a:r>
              <a:endParaRPr lang="en-GB" sz="2400" baseline="-25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211263" y="2307151"/>
              <a:ext cx="471233" cy="467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en-GB" sz="2400" i="1" dirty="0" smtClean="0">
                  <a:solidFill>
                    <a:prstClr val="black"/>
                  </a:solidFill>
                  <a:latin typeface="Times New Roman" pitchFamily="18" charset="0"/>
                </a:rPr>
                <a:t>P</a:t>
              </a:r>
              <a:r>
                <a:rPr lang="en-GB" sz="2400" baseline="-25000" dirty="0" smtClean="0">
                  <a:solidFill>
                    <a:prstClr val="black"/>
                  </a:solidFill>
                  <a:latin typeface="Times New Roman" pitchFamily="18" charset="0"/>
                </a:rPr>
                <a:t>ed</a:t>
              </a:r>
              <a:endParaRPr lang="en-GB" sz="2400" baseline="-25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30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TW" sz="2400" b="1" dirty="0" smtClean="0"/>
              <a:t>Electronically commutated motor with integrated electronics </a:t>
            </a:r>
            <a:endParaRPr lang="zh-TW" altLang="en-US" sz="2400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BFE904D-463F-49E7-A0B4-14147228018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52150"/>
            <a:ext cx="8549712" cy="48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95189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6" y="1381834"/>
            <a:ext cx="8519888" cy="433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副标题 2"/>
          <p:cNvSpPr txBox="1">
            <a:spLocks/>
          </p:cNvSpPr>
          <p:nvPr/>
        </p:nvSpPr>
        <p:spPr>
          <a:xfrm>
            <a:off x="358775" y="527053"/>
            <a:ext cx="8426450" cy="4556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78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397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175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smtClean="0"/>
              <a:t>Commutation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261538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739775" y="1454150"/>
            <a:ext cx="8404225" cy="4746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856" tIns="45690" rIns="91378" bIns="45690" anchor="ctr"/>
          <a:lstStyle/>
          <a:p>
            <a:pPr>
              <a:defRPr/>
            </a:pPr>
            <a:endParaRPr lang="de-DE" dirty="0" err="1">
              <a:solidFill>
                <a:prstClr val="white"/>
              </a:solidFill>
            </a:endParaRPr>
          </a:p>
        </p:txBody>
      </p:sp>
      <p:sp>
        <p:nvSpPr>
          <p:cNvPr id="119811" name="Titel 2"/>
          <p:cNvSpPr>
            <a:spLocks noGrp="1"/>
          </p:cNvSpPr>
          <p:nvPr>
            <p:ph type="title" idx="4294967295"/>
          </p:nvPr>
        </p:nvSpPr>
        <p:spPr>
          <a:xfrm>
            <a:off x="788988" y="404813"/>
            <a:ext cx="6578600" cy="722312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EC Motor: Efficiency level</a:t>
            </a:r>
            <a:endParaRPr lang="de-DE" altLang="zh-TW" dirty="0" smtClean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19813" name="Foliennummernplatzhalter 1"/>
          <p:cNvSpPr txBox="1">
            <a:spLocks/>
          </p:cNvSpPr>
          <p:nvPr/>
        </p:nvSpPr>
        <p:spPr bwMode="auto">
          <a:xfrm>
            <a:off x="-515938" y="6262688"/>
            <a:ext cx="3063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6ABD959-BFC1-423F-A9B0-B04DC64E8CF3}" type="slidenum">
              <a:rPr lang="en-GB">
                <a:solidFill>
                  <a:srgbClr val="FFFFFF"/>
                </a:solidFill>
              </a:rPr>
              <a:pPr/>
              <a:t>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hteck 8"/>
          <p:cNvSpPr/>
          <p:nvPr/>
        </p:nvSpPr>
        <p:spPr>
          <a:xfrm>
            <a:off x="1928813" y="2089150"/>
            <a:ext cx="5168900" cy="3784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pPr algn="l">
              <a:defRPr/>
            </a:pPr>
            <a:endParaRPr lang="en-GB" dirty="0"/>
          </a:p>
        </p:txBody>
      </p:sp>
      <p:sp>
        <p:nvSpPr>
          <p:cNvPr id="25" name="Rechteck 30"/>
          <p:cNvSpPr/>
          <p:nvPr/>
        </p:nvSpPr>
        <p:spPr>
          <a:xfrm>
            <a:off x="2298700" y="2338388"/>
            <a:ext cx="4775200" cy="31908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algn="l">
              <a:defRPr/>
            </a:pPr>
            <a:r>
              <a:rPr lang="en-GB" sz="1800" b="1" dirty="0" smtClean="0">
                <a:solidFill>
                  <a:schemeClr val="tx1"/>
                </a:solidFill>
              </a:rPr>
              <a:t>EC </a:t>
            </a:r>
            <a:r>
              <a:rPr lang="en-GB" sz="1800" b="1" dirty="0">
                <a:solidFill>
                  <a:schemeClr val="tx1"/>
                </a:solidFill>
              </a:rPr>
              <a:t>motors exceed efficiency class IE4</a:t>
            </a:r>
          </a:p>
        </p:txBody>
      </p:sp>
      <p:cxnSp>
        <p:nvCxnSpPr>
          <p:cNvPr id="26" name="Gerade Verbindung 27"/>
          <p:cNvCxnSpPr/>
          <p:nvPr/>
        </p:nvCxnSpPr>
        <p:spPr>
          <a:xfrm>
            <a:off x="2225675" y="2735263"/>
            <a:ext cx="48593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817" name="Gruppieren 3"/>
          <p:cNvGrpSpPr>
            <a:grpSpLocks/>
          </p:cNvGrpSpPr>
          <p:nvPr/>
        </p:nvGrpSpPr>
        <p:grpSpPr bwMode="auto">
          <a:xfrm>
            <a:off x="2070100" y="2725738"/>
            <a:ext cx="5446713" cy="3106737"/>
            <a:chOff x="2504665" y="2725073"/>
            <a:chExt cx="5528460" cy="3152753"/>
          </a:xfrm>
        </p:grpSpPr>
        <p:pic>
          <p:nvPicPr>
            <p:cNvPr id="119826" name="Picture 6" descr="K:\VM\Produkteinführung\Produkte\RadiPac\Präsentation\Grafik_IE4\EuP_Uebersicht_2013_04_23_englisch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452" y="4691153"/>
              <a:ext cx="263796" cy="1048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27" name="Picture 2" descr="K:\VM\Produkteinfuehrung\Produkte\EC Mitteldruck Axialventilatoren\Broschüre\Input für Agentur\Bilder_Diagramme\IE Effizienzklassen\IE_Effizientsklassen_groß_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5" t="-5122" r="-9544"/>
            <a:stretch>
              <a:fillRect/>
            </a:stretch>
          </p:blipFill>
          <p:spPr bwMode="auto">
            <a:xfrm>
              <a:off x="2842261" y="2725073"/>
              <a:ext cx="5124190" cy="2906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28" name="Picture 2" descr="K:\VM\Produkteinfuehrung\Produkte\EC Mitteldruck Axialventilatoren\Broschüre\Input für Agentur\Bilder_Diagramme\IE Effizienzklassen\IE_Effizientsklassen_groß_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DCDDDF"/>
                </a:clrFrom>
                <a:clrTo>
                  <a:srgbClr val="DCDDD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901"/>
            <a:stretch>
              <a:fillRect/>
            </a:stretch>
          </p:blipFill>
          <p:spPr bwMode="auto">
            <a:xfrm>
              <a:off x="3464719" y="5686237"/>
              <a:ext cx="4568406" cy="18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29" name="Picture 6" descr="K:\VM\Produkteinführung\Produkte\RadiPac\Präsentation\Grafik_IE4\EuP_Uebersicht_2013_04_23_englisch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015" y="5699665"/>
              <a:ext cx="694182" cy="17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30" name="Picture 2" descr="K:\VM\Produkteinfuehrung\Produkte\EC Mitteldruck Axialventilatoren\Broschüre\Input für Agentur\Bilder_Diagramme\IE Effizienzklassen\IE_Effizientsklassen_groß_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DCDDDF"/>
                </a:clrFrom>
                <a:clrTo>
                  <a:srgbClr val="DCDDD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228"/>
            <a:stretch>
              <a:fillRect/>
            </a:stretch>
          </p:blipFill>
          <p:spPr bwMode="auto">
            <a:xfrm>
              <a:off x="2504665" y="2753648"/>
              <a:ext cx="356172" cy="201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chteck 42"/>
          <p:cNvSpPr/>
          <p:nvPr/>
        </p:nvSpPr>
        <p:spPr>
          <a:xfrm>
            <a:off x="2281238" y="5872163"/>
            <a:ext cx="179705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chemeClr val="bg1"/>
                </a:solidFill>
                <a:latin typeface="+mn-lt"/>
              </a:rPr>
              <a:t>*50 Hz, according to IEC 60034-30</a:t>
            </a:r>
          </a:p>
        </p:txBody>
      </p:sp>
      <p:sp>
        <p:nvSpPr>
          <p:cNvPr id="34" name="Rechteck 45"/>
          <p:cNvSpPr/>
          <p:nvPr/>
        </p:nvSpPr>
        <p:spPr>
          <a:xfrm>
            <a:off x="741363" y="3348038"/>
            <a:ext cx="1187450" cy="1260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anchor="ctr"/>
          <a:lstStyle/>
          <a:p>
            <a:pPr>
              <a:defRPr/>
            </a:pPr>
            <a:r>
              <a:rPr lang="en-GB" sz="1200" dirty="0">
                <a:solidFill>
                  <a:srgbClr val="2B3A47"/>
                </a:solidFill>
                <a:cs typeface="Arial" charset="0"/>
              </a:rPr>
              <a:t>Hysteresis</a:t>
            </a:r>
          </a:p>
        </p:txBody>
      </p:sp>
      <p:sp>
        <p:nvSpPr>
          <p:cNvPr id="35" name="Rechteck 46"/>
          <p:cNvSpPr/>
          <p:nvPr/>
        </p:nvSpPr>
        <p:spPr>
          <a:xfrm>
            <a:off x="741363" y="4613275"/>
            <a:ext cx="1187450" cy="1260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anchor="ctr"/>
          <a:lstStyle/>
          <a:p>
            <a:pPr>
              <a:defRPr/>
            </a:pPr>
            <a:r>
              <a:rPr lang="en-GB" sz="1200" dirty="0">
                <a:solidFill>
                  <a:srgbClr val="2B3A47"/>
                </a:solidFill>
                <a:cs typeface="Arial" charset="0"/>
              </a:rPr>
              <a:t>No slip losses thanks to synchronous running</a:t>
            </a:r>
          </a:p>
        </p:txBody>
      </p:sp>
      <p:sp>
        <p:nvSpPr>
          <p:cNvPr id="36" name="Rechteck 51"/>
          <p:cNvSpPr/>
          <p:nvPr/>
        </p:nvSpPr>
        <p:spPr>
          <a:xfrm>
            <a:off x="741363" y="2089150"/>
            <a:ext cx="1187450" cy="1258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anchor="ctr"/>
          <a:lstStyle/>
          <a:p>
            <a:pPr>
              <a:defRPr/>
            </a:pPr>
            <a:r>
              <a:rPr lang="en-GB" sz="1200" dirty="0">
                <a:solidFill>
                  <a:srgbClr val="2B3A47"/>
                </a:solidFill>
                <a:cs typeface="Arial" charset="0"/>
              </a:rPr>
              <a:t>Low heat losses</a:t>
            </a:r>
          </a:p>
        </p:txBody>
      </p:sp>
      <p:cxnSp>
        <p:nvCxnSpPr>
          <p:cNvPr id="37" name="Gerade Verbindung 38"/>
          <p:cNvCxnSpPr/>
          <p:nvPr/>
        </p:nvCxnSpPr>
        <p:spPr>
          <a:xfrm>
            <a:off x="741363" y="3348038"/>
            <a:ext cx="11874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8"/>
          <p:cNvCxnSpPr/>
          <p:nvPr/>
        </p:nvCxnSpPr>
        <p:spPr>
          <a:xfrm>
            <a:off x="741363" y="4608513"/>
            <a:ext cx="11874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8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084388"/>
            <a:ext cx="74612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7234" y="3348038"/>
            <a:ext cx="3435350" cy="2949575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3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8874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el 2"/>
          <p:cNvSpPr>
            <a:spLocks noGrp="1"/>
          </p:cNvSpPr>
          <p:nvPr>
            <p:ph type="title" idx="4294967295"/>
          </p:nvPr>
        </p:nvSpPr>
        <p:spPr>
          <a:xfrm>
            <a:off x="869950" y="404813"/>
            <a:ext cx="4071938" cy="722312"/>
          </a:xfrm>
        </p:spPr>
        <p:txBody>
          <a:bodyPr/>
          <a:lstStyle/>
          <a:p>
            <a:r>
              <a:rPr lang="en-GB" dirty="0" smtClean="0">
                <a:solidFill>
                  <a:srgbClr val="7F7F7F"/>
                </a:solidFill>
              </a:rPr>
              <a:t>EC Motor</a:t>
            </a:r>
            <a:endParaRPr lang="de-DE" altLang="zh-TW" dirty="0" smtClean="0">
              <a:ea typeface="新細明體" pitchFamily="18" charset="-12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1588222" y="2592453"/>
            <a:ext cx="50784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762000" y="765175"/>
            <a:ext cx="5799138" cy="6048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880" tIns="45690" rIns="91378" bIns="45690" anchor="ctr"/>
          <a:lstStyle/>
          <a:p>
            <a:pPr marL="0" lvl="1" algn="l">
              <a:defRPr/>
            </a:pPr>
            <a:r>
              <a:rPr lang="en-GB" b="1" dirty="0">
                <a:solidFill>
                  <a:srgbClr val="000000">
                    <a:lumMod val="75000"/>
                  </a:srgbClr>
                </a:solidFill>
              </a:rPr>
              <a:t>Motor design </a:t>
            </a:r>
            <a:r>
              <a:rPr lang="en-GB" b="1" dirty="0" smtClean="0">
                <a:solidFill>
                  <a:srgbClr val="000000">
                    <a:lumMod val="75000"/>
                  </a:srgbClr>
                </a:solidFill>
              </a:rPr>
              <a:t>EC </a:t>
            </a:r>
            <a:r>
              <a:rPr lang="en-GB" b="1" dirty="0" err="1" smtClean="0">
                <a:solidFill>
                  <a:srgbClr val="000000">
                    <a:lumMod val="75000"/>
                  </a:srgbClr>
                </a:solidFill>
              </a:rPr>
              <a:t>Vs</a:t>
            </a:r>
            <a:r>
              <a:rPr lang="en-GB" b="1" dirty="0" smtClean="0">
                <a:solidFill>
                  <a:srgbClr val="000000">
                    <a:lumMod val="75000"/>
                  </a:srgbClr>
                </a:solidFill>
              </a:rPr>
              <a:t> AC</a:t>
            </a:r>
            <a:endParaRPr lang="en-GB" b="1" dirty="0">
              <a:solidFill>
                <a:srgbClr val="000000">
                  <a:lumMod val="75000"/>
                </a:srgbClr>
              </a:solidFill>
            </a:endParaRPr>
          </a:p>
        </p:txBody>
      </p:sp>
      <p:pic>
        <p:nvPicPr>
          <p:cNvPr id="118793" name="Picture 8" descr="3 phase induction motor winding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25" y="2519678"/>
            <a:ext cx="20685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2637975"/>
            <a:ext cx="2681288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7" name="Textfeld 5"/>
          <p:cNvSpPr txBox="1">
            <a:spLocks noChangeArrowheads="1"/>
          </p:cNvSpPr>
          <p:nvPr/>
        </p:nvSpPr>
        <p:spPr bwMode="auto">
          <a:xfrm>
            <a:off x="1372322" y="1627253"/>
            <a:ext cx="2408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90" rIns="91378" bIns="45690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chemeClr val="accent6"/>
                </a:solidFill>
              </a:rPr>
              <a:t>Permanent magnets</a:t>
            </a:r>
          </a:p>
        </p:txBody>
      </p:sp>
      <p:cxnSp>
        <p:nvCxnSpPr>
          <p:cNvPr id="14" name="Gerade Verbindung mit Pfeil 32"/>
          <p:cNvCxnSpPr/>
          <p:nvPr/>
        </p:nvCxnSpPr>
        <p:spPr>
          <a:xfrm flipH="1" flipV="1">
            <a:off x="2786784" y="2203516"/>
            <a:ext cx="261938" cy="1627187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32"/>
          <p:cNvCxnSpPr/>
          <p:nvPr/>
        </p:nvCxnSpPr>
        <p:spPr>
          <a:xfrm flipV="1">
            <a:off x="3910734" y="2446403"/>
            <a:ext cx="74613" cy="1384300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5"/>
          <p:cNvSpPr txBox="1">
            <a:spLocks noChangeArrowheads="1"/>
          </p:cNvSpPr>
          <p:nvPr/>
        </p:nvSpPr>
        <p:spPr bwMode="auto">
          <a:xfrm>
            <a:off x="3158259" y="2065403"/>
            <a:ext cx="213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90" rIns="91378" bIns="45690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chemeClr val="accent6"/>
                </a:solidFill>
              </a:rPr>
              <a:t>ONE Teeth wiring</a:t>
            </a:r>
          </a:p>
        </p:txBody>
      </p:sp>
      <p:sp>
        <p:nvSpPr>
          <p:cNvPr id="26" name="Textfeld 5"/>
          <p:cNvSpPr txBox="1">
            <a:spLocks noChangeArrowheads="1"/>
          </p:cNvSpPr>
          <p:nvPr/>
        </p:nvSpPr>
        <p:spPr bwMode="auto">
          <a:xfrm>
            <a:off x="5883688" y="1674084"/>
            <a:ext cx="2678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90" rIns="91378" bIns="45690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chemeClr val="accent6"/>
                </a:solidFill>
              </a:rPr>
              <a:t>AC Motor wiring use more Copper</a:t>
            </a:r>
          </a:p>
        </p:txBody>
      </p:sp>
      <p:sp>
        <p:nvSpPr>
          <p:cNvPr id="118800" name="TextBox 10"/>
          <p:cNvSpPr txBox="1">
            <a:spLocks noChangeArrowheads="1"/>
          </p:cNvSpPr>
          <p:nvPr/>
        </p:nvSpPr>
        <p:spPr bwMode="auto">
          <a:xfrm>
            <a:off x="2295525" y="6225725"/>
            <a:ext cx="26463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GB" sz="2400" b="1" dirty="0"/>
              <a:t>EC Motor</a:t>
            </a:r>
          </a:p>
        </p:txBody>
      </p:sp>
      <p:sp>
        <p:nvSpPr>
          <p:cNvPr id="118801" name="TextBox 30"/>
          <p:cNvSpPr txBox="1">
            <a:spLocks noChangeArrowheads="1"/>
          </p:cNvSpPr>
          <p:nvPr/>
        </p:nvSpPr>
        <p:spPr bwMode="auto">
          <a:xfrm>
            <a:off x="6228230" y="6225725"/>
            <a:ext cx="26463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GB" sz="2400" b="1" dirty="0"/>
              <a:t>AC Motor</a:t>
            </a:r>
          </a:p>
        </p:txBody>
      </p:sp>
      <p:pic>
        <p:nvPicPr>
          <p:cNvPr id="11880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25" y="4221110"/>
            <a:ext cx="2068513" cy="165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884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4"/>
          <p:cNvSpPr>
            <a:spLocks noChangeArrowheads="1"/>
          </p:cNvSpPr>
          <p:nvPr/>
        </p:nvSpPr>
        <p:spPr bwMode="auto">
          <a:xfrm>
            <a:off x="492175" y="631537"/>
            <a:ext cx="48687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sz="2400" b="1" dirty="0" err="1" smtClean="0">
                <a:ea typeface="宋体" pitchFamily="2" charset="-122"/>
              </a:rPr>
              <a:t>Isssues</a:t>
            </a:r>
            <a:r>
              <a:rPr lang="en-US" altLang="zh-CN" sz="2400" b="1" dirty="0" smtClean="0">
                <a:ea typeface="宋体" pitchFamily="2" charset="-122"/>
              </a:rPr>
              <a:t> with Regular AC Belt Driven Fan</a:t>
            </a:r>
            <a:endParaRPr lang="zh-CN" altLang="en-US" sz="2400" b="1" dirty="0">
              <a:ea typeface="宋体" pitchFamily="2" charset="-122"/>
            </a:endParaRPr>
          </a:p>
        </p:txBody>
      </p:sp>
      <p:sp>
        <p:nvSpPr>
          <p:cNvPr id="11366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44463" y="7410451"/>
            <a:ext cx="306388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/>
            <a:fld id="{4017FB0B-6218-4B1E-A77E-D41DA0842078}" type="slidenum">
              <a:rPr lang="en-US" sz="700" smtClean="0">
                <a:solidFill>
                  <a:srgbClr val="FFFFFF"/>
                </a:solidFill>
              </a:rPr>
              <a:pPr algn="l"/>
              <a:t>8</a:t>
            </a:fld>
            <a:endParaRPr lang="en-US" sz="700" smtClean="0">
              <a:solidFill>
                <a:srgbClr val="FFFFFF"/>
              </a:solidFill>
            </a:endParaRPr>
          </a:p>
        </p:txBody>
      </p:sp>
      <p:sp>
        <p:nvSpPr>
          <p:cNvPr id="113669" name="Rectangle 7"/>
          <p:cNvSpPr>
            <a:spLocks noChangeArrowheads="1"/>
          </p:cNvSpPr>
          <p:nvPr/>
        </p:nvSpPr>
        <p:spPr bwMode="auto">
          <a:xfrm>
            <a:off x="250829" y="1584325"/>
            <a:ext cx="535146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AU" dirty="0" smtClean="0"/>
              <a:t>Regular maintenance </a:t>
            </a:r>
            <a:r>
              <a:rPr lang="en-AU" dirty="0"/>
              <a:t>cost for belts, pulleys, bearings, motor bearings, motor </a:t>
            </a:r>
            <a:r>
              <a:rPr lang="en-AU" dirty="0" smtClean="0"/>
              <a:t>winding, etc..</a:t>
            </a:r>
            <a:endParaRPr lang="en-AU" dirty="0"/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AU" dirty="0" smtClean="0"/>
              <a:t>High </a:t>
            </a:r>
            <a:r>
              <a:rPr lang="en-AU" dirty="0"/>
              <a:t>losses and power consumption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AU" dirty="0"/>
              <a:t>Belt dust – associated cost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AU" dirty="0" smtClean="0"/>
              <a:t>Expensive </a:t>
            </a:r>
            <a:r>
              <a:rPr lang="en-AU" dirty="0"/>
              <a:t>and time consuming to </a:t>
            </a:r>
            <a:r>
              <a:rPr lang="en-AU" dirty="0" smtClean="0"/>
              <a:t>fix</a:t>
            </a:r>
          </a:p>
        </p:txBody>
      </p:sp>
      <p:pic>
        <p:nvPicPr>
          <p:cNvPr id="7" name="Picture 3" descr="Power%20losses%20belt%20driv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00" y="2083275"/>
            <a:ext cx="5227176" cy="391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00" y="721684"/>
            <a:ext cx="2195670" cy="272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61789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4551" y="1378774"/>
            <a:ext cx="7832019" cy="454913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9763-EB7D-42EF-9A74-9335F95F6E3A}" type="slidenum">
              <a:rPr lang="zh-CN" altLang="de-DE" smtClean="0"/>
              <a:pPr>
                <a:defRPr/>
              </a:pPr>
              <a:t>9</a:t>
            </a:fld>
            <a:endParaRPr lang="de-DE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0" y="1378774"/>
            <a:ext cx="6999798" cy="455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EC motor VS  AC+VSD</a:t>
            </a:r>
            <a:br>
              <a:rPr lang="en-GB" dirty="0" smtClean="0"/>
            </a:br>
            <a:endParaRPr lang="en-GB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87948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bm-papst_Master">
  <a:themeElements>
    <a:clrScheme name="ebm-papst">
      <a:dk1>
        <a:sysClr val="windowText" lastClr="000000"/>
      </a:dk1>
      <a:lt1>
        <a:sysClr val="window" lastClr="FFFFFF"/>
      </a:lt1>
      <a:dk2>
        <a:srgbClr val="56748E"/>
      </a:dk2>
      <a:lt2>
        <a:srgbClr val="4C4C4C"/>
      </a:lt2>
      <a:accent1>
        <a:srgbClr val="56748E"/>
      </a:accent1>
      <a:accent2>
        <a:srgbClr val="899EB0"/>
      </a:accent2>
      <a:accent3>
        <a:srgbClr val="BBC7D2"/>
      </a:accent3>
      <a:accent4>
        <a:srgbClr val="0571B9"/>
      </a:accent4>
      <a:accent5>
        <a:srgbClr val="67A741"/>
      </a:accent5>
      <a:accent6>
        <a:srgbClr val="C0372D"/>
      </a:accent6>
      <a:hlink>
        <a:srgbClr val="324454"/>
      </a:hlink>
      <a:folHlink>
        <a:srgbClr val="324454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sen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ebm-papst_Master">
  <a:themeElements>
    <a:clrScheme name="ebm-papst">
      <a:dk1>
        <a:sysClr val="windowText" lastClr="000000"/>
      </a:dk1>
      <a:lt1>
        <a:sysClr val="window" lastClr="FFFFFF"/>
      </a:lt1>
      <a:dk2>
        <a:srgbClr val="56748E"/>
      </a:dk2>
      <a:lt2>
        <a:srgbClr val="4C4C4C"/>
      </a:lt2>
      <a:accent1>
        <a:srgbClr val="56748E"/>
      </a:accent1>
      <a:accent2>
        <a:srgbClr val="899EB0"/>
      </a:accent2>
      <a:accent3>
        <a:srgbClr val="BBC7D2"/>
      </a:accent3>
      <a:accent4>
        <a:srgbClr val="0571B9"/>
      </a:accent4>
      <a:accent5>
        <a:srgbClr val="67A741"/>
      </a:accent5>
      <a:accent6>
        <a:srgbClr val="C0372D"/>
      </a:accent6>
      <a:hlink>
        <a:srgbClr val="324454"/>
      </a:hlink>
      <a:folHlink>
        <a:srgbClr val="324454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sen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ebm-papst_Master">
  <a:themeElements>
    <a:clrScheme name="ebm-papst">
      <a:dk1>
        <a:sysClr val="windowText" lastClr="000000"/>
      </a:dk1>
      <a:lt1>
        <a:sysClr val="window" lastClr="FFFFFF"/>
      </a:lt1>
      <a:dk2>
        <a:srgbClr val="56748E"/>
      </a:dk2>
      <a:lt2>
        <a:srgbClr val="4C4C4C"/>
      </a:lt2>
      <a:accent1>
        <a:srgbClr val="56748E"/>
      </a:accent1>
      <a:accent2>
        <a:srgbClr val="899EB0"/>
      </a:accent2>
      <a:accent3>
        <a:srgbClr val="BBC7D2"/>
      </a:accent3>
      <a:accent4>
        <a:srgbClr val="0571B9"/>
      </a:accent4>
      <a:accent5>
        <a:srgbClr val="67A741"/>
      </a:accent5>
      <a:accent6>
        <a:srgbClr val="C0372D"/>
      </a:accent6>
      <a:hlink>
        <a:srgbClr val="324454"/>
      </a:hlink>
      <a:folHlink>
        <a:srgbClr val="324454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sen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Larissa">
  <a:themeElements>
    <a:clrScheme name="ebm-papst">
      <a:dk1>
        <a:sysClr val="windowText" lastClr="000000"/>
      </a:dk1>
      <a:lt1>
        <a:sysClr val="window" lastClr="FFFFFF"/>
      </a:lt1>
      <a:dk2>
        <a:srgbClr val="56748E"/>
      </a:dk2>
      <a:lt2>
        <a:srgbClr val="4C4C4C"/>
      </a:lt2>
      <a:accent1>
        <a:srgbClr val="56748E"/>
      </a:accent1>
      <a:accent2>
        <a:srgbClr val="899EB0"/>
      </a:accent2>
      <a:accent3>
        <a:srgbClr val="BBC7D2"/>
      </a:accent3>
      <a:accent4>
        <a:srgbClr val="007AC3"/>
      </a:accent4>
      <a:accent5>
        <a:srgbClr val="0BA14B"/>
      </a:accent5>
      <a:accent6>
        <a:srgbClr val="ED1C24"/>
      </a:accent6>
      <a:hlink>
        <a:srgbClr val="324454"/>
      </a:hlink>
      <a:folHlink>
        <a:srgbClr val="324454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ebm-papst">
      <a:dk1>
        <a:sysClr val="windowText" lastClr="000000"/>
      </a:dk1>
      <a:lt1>
        <a:sysClr val="window" lastClr="FFFFFF"/>
      </a:lt1>
      <a:dk2>
        <a:srgbClr val="56748E"/>
      </a:dk2>
      <a:lt2>
        <a:srgbClr val="4C4C4C"/>
      </a:lt2>
      <a:accent1>
        <a:srgbClr val="56748E"/>
      </a:accent1>
      <a:accent2>
        <a:srgbClr val="899EB0"/>
      </a:accent2>
      <a:accent3>
        <a:srgbClr val="BBC7D2"/>
      </a:accent3>
      <a:accent4>
        <a:srgbClr val="007AC3"/>
      </a:accent4>
      <a:accent5>
        <a:srgbClr val="0BA14B"/>
      </a:accent5>
      <a:accent6>
        <a:srgbClr val="ED1C24"/>
      </a:accent6>
      <a:hlink>
        <a:srgbClr val="324454"/>
      </a:hlink>
      <a:folHlink>
        <a:srgbClr val="324454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sen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307</Words>
  <Application>Microsoft Office PowerPoint</Application>
  <PresentationFormat>全屏显示(4:3)</PresentationFormat>
  <Paragraphs>87</Paragraphs>
  <Slides>20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ebm-papst_Master</vt:lpstr>
      <vt:lpstr>1_ebm-papst_Master</vt:lpstr>
      <vt:lpstr>2_ebm-papst_Master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EC Motor: Efficiency level</vt:lpstr>
      <vt:lpstr>EC Motor</vt:lpstr>
      <vt:lpstr>PowerPoint 演示文稿</vt:lpstr>
      <vt:lpstr>  EC motor VS  AC+VSD </vt:lpstr>
      <vt:lpstr>PowerPoint 演示文稿</vt:lpstr>
      <vt:lpstr>  ECupgrades Examples in Hong Kong </vt:lpstr>
      <vt:lpstr>Commercial Building Case 1 </vt:lpstr>
      <vt:lpstr>Commercial Building Case 2 </vt:lpstr>
      <vt:lpstr>Casino</vt:lpstr>
      <vt:lpstr>Office building </vt:lpstr>
      <vt:lpstr>Shopping Mall Case </vt:lpstr>
      <vt:lpstr>Office PAU</vt:lpstr>
      <vt:lpstr>-Energy Saving: Consumed 43% LESS electricity than before  </vt:lpstr>
      <vt:lpstr>Government Office AHU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2013-02-22T11:32:58Z</dcterms:created>
  <dcterms:modified xsi:type="dcterms:W3CDTF">2018-05-04T06:01:19Z</dcterms:modified>
</cp:coreProperties>
</file>